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 id="2147483717" r:id="rId3"/>
  </p:sldMasterIdLst>
  <p:notesMasterIdLst>
    <p:notesMasterId r:id="rId30"/>
  </p:notesMasterIdLst>
  <p:sldIdLst>
    <p:sldId id="308" r:id="rId4"/>
    <p:sldId id="283" r:id="rId5"/>
    <p:sldId id="296" r:id="rId6"/>
    <p:sldId id="294" r:id="rId7"/>
    <p:sldId id="284" r:id="rId8"/>
    <p:sldId id="298" r:id="rId9"/>
    <p:sldId id="332" r:id="rId10"/>
    <p:sldId id="333" r:id="rId11"/>
    <p:sldId id="330" r:id="rId12"/>
    <p:sldId id="322" r:id="rId13"/>
    <p:sldId id="318" r:id="rId14"/>
    <p:sldId id="331" r:id="rId15"/>
    <p:sldId id="321" r:id="rId16"/>
    <p:sldId id="310" r:id="rId17"/>
    <p:sldId id="311" r:id="rId18"/>
    <p:sldId id="314" r:id="rId19"/>
    <p:sldId id="315" r:id="rId20"/>
    <p:sldId id="316" r:id="rId21"/>
    <p:sldId id="317" r:id="rId22"/>
    <p:sldId id="300" r:id="rId23"/>
    <p:sldId id="301" r:id="rId24"/>
    <p:sldId id="303" r:id="rId25"/>
    <p:sldId id="304" r:id="rId26"/>
    <p:sldId id="305" r:id="rId27"/>
    <p:sldId id="306" r:id="rId28"/>
    <p:sldId id="307" r:id="rId29"/>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4" autoAdjust="0"/>
    <p:restoredTop sz="91823" autoAdjust="0"/>
  </p:normalViewPr>
  <p:slideViewPr>
    <p:cSldViewPr>
      <p:cViewPr varScale="1">
        <p:scale>
          <a:sx n="122" d="100"/>
          <a:sy n="122" d="100"/>
        </p:scale>
        <p:origin x="906" y="90"/>
      </p:cViewPr>
      <p:guideLst>
        <p:guide orient="horz" pos="2160"/>
        <p:guide pos="2880"/>
      </p:guideLst>
    </p:cSldViewPr>
  </p:slideViewPr>
  <p:outlineViewPr>
    <p:cViewPr>
      <p:scale>
        <a:sx n="33" d="100"/>
        <a:sy n="33" d="100"/>
      </p:scale>
      <p:origin x="0" y="93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de-DE" altLang="de-DE"/>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A99D9BF2-7FE0-C240-8EF8-7833B01C32BA}" type="datetimeFigureOut">
              <a:rPr lang="de-DE"/>
              <a:pPr>
                <a:defRPr/>
              </a:pPr>
              <a:t>06.01.2015</a:t>
            </a:fld>
            <a:endParaRPr lang="de-DE"/>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de-DE" altLang="de-DE"/>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778D72DE-7F3C-914E-B5F5-348590E3B248}" type="slidenum">
              <a:rPr lang="de-DE"/>
              <a:pPr>
                <a:defRPr/>
              </a:pPr>
              <a:t>‹#›</a:t>
            </a:fld>
            <a:endParaRPr lang="de-DE"/>
          </a:p>
        </p:txBody>
      </p:sp>
    </p:spTree>
    <p:extLst>
      <p:ext uri="{BB962C8B-B14F-4D97-AF65-F5344CB8AC3E}">
        <p14:creationId xmlns:p14="http://schemas.microsoft.com/office/powerpoint/2010/main" val="165929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566A11DA-6E5A-EB4B-85A0-335D6B5649E8}" type="slidenum">
              <a:rPr lang="en-US" sz="1200">
                <a:solidFill>
                  <a:srgbClr val="000000"/>
                </a:solidFill>
                <a:latin typeface="Times New Roman" charset="0"/>
                <a:ea typeface="MS PGothic" charset="0"/>
                <a:cs typeface="MS PGothic" charset="0"/>
              </a:rPr>
              <a:pPr algn="r" eaLnBrk="1">
                <a:lnSpc>
                  <a:spcPct val="95000"/>
                </a:lnSpc>
                <a:buSzPct val="100000"/>
              </a:pPr>
              <a:t>2</a:t>
            </a:fld>
            <a:endParaRPr lang="en-US" sz="1200">
              <a:solidFill>
                <a:srgbClr val="000000"/>
              </a:solidFill>
              <a:latin typeface="Times New Roman" charset="0"/>
              <a:ea typeface="MS PGothic" charset="0"/>
              <a:cs typeface="MS PGothic" charset="0"/>
            </a:endParaRPr>
          </a:p>
        </p:txBody>
      </p:sp>
      <p:sp>
        <p:nvSpPr>
          <p:cNvPr id="16387"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289B4A68-B91B-3E42-8FF7-B2F73BFFE6D0}" type="slidenum">
              <a:rPr lang="en-US" sz="1200">
                <a:solidFill>
                  <a:srgbClr val="000000"/>
                </a:solidFill>
                <a:latin typeface="Times New Roman" charset="0"/>
                <a:ea typeface="MS PGothic" charset="0"/>
                <a:cs typeface="MS PGothic" charset="0"/>
              </a:rPr>
              <a:pPr algn="r" eaLnBrk="1">
                <a:lnSpc>
                  <a:spcPct val="95000"/>
                </a:lnSpc>
                <a:buSzPct val="100000"/>
              </a:pPr>
              <a:t>2</a:t>
            </a:fld>
            <a:endParaRPr lang="en-US" sz="1200">
              <a:solidFill>
                <a:srgbClr val="000000"/>
              </a:solidFill>
              <a:latin typeface="Times New Roman" charset="0"/>
              <a:ea typeface="MS PGothic" charset="0"/>
              <a:cs typeface="MS PGothic" charset="0"/>
            </a:endParaRPr>
          </a:p>
        </p:txBody>
      </p:sp>
      <p:sp>
        <p:nvSpPr>
          <p:cNvPr id="30724" name="Rectangle 2"/>
          <p:cNvSpPr>
            <a:spLocks noGrp="1" noRot="1" noChangeAspect="1" noChangeArrowheads="1" noTextEdit="1"/>
          </p:cNvSpPr>
          <p:nvPr>
            <p:ph type="sldImg"/>
          </p:nvPr>
        </p:nvSpPr>
        <p:spPr>
          <a:xfrm>
            <a:off x="1143000" y="695325"/>
            <a:ext cx="4570413" cy="3427413"/>
          </a:xfrm>
          <a:ln/>
        </p:spPr>
      </p:sp>
      <p:sp>
        <p:nvSpPr>
          <p:cNvPr id="30725"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4552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0658" name="Notes Placeholder 2"/>
          <p:cNvSpPr>
            <a:spLocks noGrp="1"/>
          </p:cNvSpPr>
          <p:nvPr>
            <p:ph type="body" idx="1"/>
          </p:nvPr>
        </p:nvSpPr>
        <p:spPr>
          <a:noFill/>
        </p:spPr>
        <p:txBody>
          <a:bodyPr/>
          <a:lstStyle/>
          <a:p>
            <a:r>
              <a:rPr lang="en-US">
                <a:latin typeface="Calibri" charset="0"/>
              </a:rPr>
              <a:t>At this moment a devotee  is making a short documentary about  the change Swami has brought in the lives of devotees. His focus is also on the seva they are doing. This documentary will be broadcasted on Swami’s birthday  on the Dutch  TV. The request for this documentary came from the official Hindu broadcasting Organisation in The Netherlands.  Care is taken that it is clear that That the Sai Organisation is not a Hindu Organisation.</a:t>
            </a:r>
            <a:endParaRPr lang="de-DE">
              <a:latin typeface="Calibri" charset="0"/>
            </a:endParaRPr>
          </a:p>
          <a:p>
            <a:r>
              <a:rPr lang="en-US">
                <a:latin typeface="Calibri" charset="0"/>
              </a:rPr>
              <a:t>The first book  about Selfless Love for the studycircles preparing for the birthday in 2015, is translated and will be distributed to Centres and Groups. The second book follows soon.</a:t>
            </a:r>
            <a:endParaRPr lang="de-DE">
              <a:latin typeface="Calibri" charset="0"/>
            </a:endParaRPr>
          </a:p>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D8F1A3D3-118F-4A45-A97C-089BFF903DD6}" type="slidenum">
              <a:rPr lang="de-DE" smtClean="0"/>
              <a:pPr>
                <a:defRPr/>
              </a:pPr>
              <a:t>11</a:t>
            </a:fld>
            <a:endParaRPr lang="de-DE"/>
          </a:p>
        </p:txBody>
      </p:sp>
    </p:spTree>
    <p:extLst>
      <p:ext uri="{BB962C8B-B14F-4D97-AF65-F5344CB8AC3E}">
        <p14:creationId xmlns:p14="http://schemas.microsoft.com/office/powerpoint/2010/main" val="43187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cs typeface="ＭＳ Ｐゴシック"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9pPr>
          </a:lstStyle>
          <a:p>
            <a:pPr eaLnBrk="1"/>
            <a:fld id="{8998527C-60BD-E54C-8F1B-181910717F73}" type="slidenum">
              <a:rPr lang="en-US" sz="1200">
                <a:solidFill>
                  <a:srgbClr val="000000"/>
                </a:solidFill>
                <a:latin typeface="Times New Roman" charset="0"/>
              </a:rPr>
              <a:pPr eaLnBrk="1"/>
              <a:t>12</a:t>
            </a:fld>
            <a:endParaRPr lang="en-US" sz="1200">
              <a:solidFill>
                <a:srgbClr val="000000"/>
              </a:solidFill>
              <a:latin typeface="Times New Roman" charset="0"/>
            </a:endParaRPr>
          </a:p>
        </p:txBody>
      </p:sp>
      <p:sp>
        <p:nvSpPr>
          <p:cNvPr id="16387" name="Text Box 1"/>
          <p:cNvSpPr txBox="1">
            <a:spLocks noChangeArrowheads="1"/>
          </p:cNvSpPr>
          <p:nvPr/>
        </p:nvSpPr>
        <p:spPr bwMode="auto">
          <a:xfrm>
            <a:off x="3881209" y="8686460"/>
            <a:ext cx="2975352" cy="456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ＭＳ Ｐゴシック"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9pPr>
          </a:lstStyle>
          <a:p>
            <a:pPr algn="r" eaLnBrk="1">
              <a:lnSpc>
                <a:spcPct val="95000"/>
              </a:lnSpc>
              <a:buClrTx/>
              <a:buFontTx/>
              <a:buNone/>
            </a:pPr>
            <a:fld id="{73DD39F2-6167-4F4F-8521-7C9158F01306}" type="slidenum">
              <a:rPr lang="en-US" sz="1200">
                <a:solidFill>
                  <a:srgbClr val="000000"/>
                </a:solidFill>
                <a:latin typeface="Times New Roman" charset="0"/>
              </a:rPr>
              <a:pPr algn="r" eaLnBrk="1">
                <a:lnSpc>
                  <a:spcPct val="95000"/>
                </a:lnSpc>
                <a:buClrTx/>
                <a:buFontTx/>
                <a:buNone/>
              </a:pPr>
              <a:t>12</a:t>
            </a:fld>
            <a:endParaRPr lang="en-US" sz="1200">
              <a:solidFill>
                <a:srgbClr val="000000"/>
              </a:solidFill>
              <a:latin typeface="Times New Roman" charset="0"/>
            </a:endParaRPr>
          </a:p>
        </p:txBody>
      </p:sp>
      <p:sp>
        <p:nvSpPr>
          <p:cNvPr id="16388" name="Rectangle 2"/>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16389" name="Rectangle 3"/>
          <p:cNvSpPr>
            <a:spLocks noGrp="1" noChangeArrowheads="1"/>
          </p:cNvSpPr>
          <p:nvPr>
            <p:ph type="body" idx="1"/>
          </p:nvPr>
        </p:nvSpPr>
        <p:spPr>
          <a:xfrm>
            <a:off x="685512" y="4343231"/>
            <a:ext cx="5484096" cy="41124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sr-Latn-C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416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6B364173-3C49-9E45-880B-B7318B6327DC}" type="slidenum">
              <a:rPr lang="en-US" sz="1200">
                <a:solidFill>
                  <a:srgbClr val="000000"/>
                </a:solidFill>
                <a:latin typeface="Times New Roman" charset="0"/>
                <a:ea typeface="MS PGothic" charset="0"/>
                <a:cs typeface="MS PGothic" charset="0"/>
              </a:rPr>
              <a:pPr algn="r" eaLnBrk="1">
                <a:lnSpc>
                  <a:spcPct val="95000"/>
                </a:lnSpc>
                <a:buSzPct val="100000"/>
              </a:pPr>
              <a:t>13</a:t>
            </a:fld>
            <a:endParaRPr lang="en-US" sz="1200">
              <a:solidFill>
                <a:srgbClr val="000000"/>
              </a:solidFill>
              <a:latin typeface="Times New Roman" charset="0"/>
              <a:ea typeface="MS PGothic" charset="0"/>
              <a:cs typeface="MS PGothic" charset="0"/>
            </a:endParaRPr>
          </a:p>
        </p:txBody>
      </p:sp>
      <p:sp>
        <p:nvSpPr>
          <p:cNvPr id="33795"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80139752-EDAB-104D-AEB4-8E5F619C75C6}" type="slidenum">
              <a:rPr lang="en-US" sz="1200">
                <a:solidFill>
                  <a:srgbClr val="000000"/>
                </a:solidFill>
                <a:latin typeface="Times New Roman" charset="0"/>
                <a:ea typeface="MS PGothic" charset="0"/>
                <a:cs typeface="MS PGothic" charset="0"/>
              </a:rPr>
              <a:pPr algn="r" eaLnBrk="1">
                <a:lnSpc>
                  <a:spcPct val="95000"/>
                </a:lnSpc>
                <a:buSzPct val="100000"/>
              </a:pPr>
              <a:t>13</a:t>
            </a:fld>
            <a:endParaRPr lang="en-US" sz="1200">
              <a:solidFill>
                <a:srgbClr val="000000"/>
              </a:solidFill>
              <a:latin typeface="Times New Roman" charset="0"/>
              <a:ea typeface="MS PGothic" charset="0"/>
              <a:cs typeface="MS PGothic" charset="0"/>
            </a:endParaRPr>
          </a:p>
        </p:txBody>
      </p:sp>
      <p:sp>
        <p:nvSpPr>
          <p:cNvPr id="31748" name="Rectangle 2"/>
          <p:cNvSpPr>
            <a:spLocks noGrp="1" noRot="1" noChangeAspect="1" noChangeArrowheads="1" noTextEdit="1"/>
          </p:cNvSpPr>
          <p:nvPr>
            <p:ph type="sldImg"/>
          </p:nvPr>
        </p:nvSpPr>
        <p:spPr>
          <a:xfrm>
            <a:off x="1143000" y="695325"/>
            <a:ext cx="4570413" cy="3427413"/>
          </a:xfrm>
          <a:ln/>
        </p:spPr>
      </p:sp>
      <p:sp>
        <p:nvSpPr>
          <p:cNvPr id="31749"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186980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3633F1-F550-1D40-A271-E1208074A722}" type="slidenum">
              <a:rPr lang="en-US" sz="1200">
                <a:solidFill>
                  <a:srgbClr val="000000"/>
                </a:solidFill>
                <a:latin typeface="Calibri" charset="0"/>
              </a:rPr>
              <a:pPr eaLnBrk="1" hangingPunct="1"/>
              <a:t>20</a:t>
            </a:fld>
            <a:endParaRPr lang="en-US" sz="1200">
              <a:solidFill>
                <a:srgbClr val="000000"/>
              </a:solidFill>
              <a:latin typeface="Calibri" charset="0"/>
            </a:endParaRPr>
          </a:p>
        </p:txBody>
      </p:sp>
      <p:sp>
        <p:nvSpPr>
          <p:cNvPr id="32770"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ndParaRPr>
          </a:p>
        </p:txBody>
      </p:sp>
    </p:spTree>
    <p:extLst>
      <p:ext uri="{BB962C8B-B14F-4D97-AF65-F5344CB8AC3E}">
        <p14:creationId xmlns:p14="http://schemas.microsoft.com/office/powerpoint/2010/main" val="385227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C2E6FB-5F58-7F49-9ED0-8815D8151E03}" type="slidenum">
              <a:rPr lang="en-US" sz="1200">
                <a:solidFill>
                  <a:srgbClr val="000000"/>
                </a:solidFill>
                <a:latin typeface="Calibri" charset="0"/>
              </a:rPr>
              <a:pPr eaLnBrk="1" hangingPunct="1"/>
              <a:t>22</a:t>
            </a:fld>
            <a:endParaRPr lang="en-US" sz="1200">
              <a:solidFill>
                <a:srgbClr val="000000"/>
              </a:solidFill>
              <a:latin typeface="Calibri" charset="0"/>
            </a:endParaRPr>
          </a:p>
        </p:txBody>
      </p:sp>
      <p:sp>
        <p:nvSpPr>
          <p:cNvPr id="3277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ndParaRPr>
          </a:p>
        </p:txBody>
      </p:sp>
    </p:spTree>
    <p:extLst>
      <p:ext uri="{BB962C8B-B14F-4D97-AF65-F5344CB8AC3E}">
        <p14:creationId xmlns:p14="http://schemas.microsoft.com/office/powerpoint/2010/main" val="163015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244E62-315A-4A40-9A5F-2A8F692DA30C}" type="slidenum">
              <a:rPr lang="en-US" sz="1200">
                <a:solidFill>
                  <a:srgbClr val="000000"/>
                </a:solidFill>
                <a:latin typeface="Calibri" charset="0"/>
              </a:rPr>
              <a:pPr eaLnBrk="1" hangingPunct="1"/>
              <a:t>24</a:t>
            </a:fld>
            <a:endParaRPr lang="en-US" sz="1200">
              <a:solidFill>
                <a:srgbClr val="000000"/>
              </a:solidFill>
              <a:latin typeface="Calibri" charset="0"/>
            </a:endParaRPr>
          </a:p>
        </p:txBody>
      </p:sp>
      <p:sp>
        <p:nvSpPr>
          <p:cNvPr id="32770"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ndParaRPr>
          </a:p>
        </p:txBody>
      </p:sp>
    </p:spTree>
    <p:extLst>
      <p:ext uri="{BB962C8B-B14F-4D97-AF65-F5344CB8AC3E}">
        <p14:creationId xmlns:p14="http://schemas.microsoft.com/office/powerpoint/2010/main" val="107073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D93382-D0FB-5946-BCD5-4CC1FA737DC4}" type="slidenum">
              <a:rPr lang="en-US" sz="1200">
                <a:solidFill>
                  <a:srgbClr val="000000"/>
                </a:solidFill>
                <a:latin typeface="Calibri" charset="0"/>
              </a:rPr>
              <a:pPr eaLnBrk="1" hangingPunct="1"/>
              <a:t>25</a:t>
            </a:fld>
            <a:endParaRPr lang="en-US" sz="1200">
              <a:solidFill>
                <a:srgbClr val="000000"/>
              </a:solidFill>
              <a:latin typeface="Calibri" charset="0"/>
            </a:endParaRPr>
          </a:p>
        </p:txBody>
      </p:sp>
      <p:sp>
        <p:nvSpPr>
          <p:cNvPr id="3277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ndParaRPr>
          </a:p>
        </p:txBody>
      </p:sp>
    </p:spTree>
    <p:extLst>
      <p:ext uri="{BB962C8B-B14F-4D97-AF65-F5344CB8AC3E}">
        <p14:creationId xmlns:p14="http://schemas.microsoft.com/office/powerpoint/2010/main" val="117622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721DAA12-38AB-F845-91F9-619380FF25C3}" type="slidenum">
              <a:rPr lang="en-US" sz="1200">
                <a:solidFill>
                  <a:srgbClr val="000000"/>
                </a:solidFill>
                <a:latin typeface="Times New Roman" charset="0"/>
                <a:ea typeface="MS PGothic" charset="0"/>
                <a:cs typeface="MS PGothic" charset="0"/>
              </a:rPr>
              <a:pPr algn="r" eaLnBrk="1">
                <a:lnSpc>
                  <a:spcPct val="95000"/>
                </a:lnSpc>
                <a:buSzPct val="100000"/>
              </a:pPr>
              <a:t>3</a:t>
            </a:fld>
            <a:endParaRPr lang="en-US" sz="1200">
              <a:solidFill>
                <a:srgbClr val="000000"/>
              </a:solidFill>
              <a:latin typeface="Times New Roman" charset="0"/>
              <a:ea typeface="MS PGothic" charset="0"/>
              <a:cs typeface="MS PGothic" charset="0"/>
            </a:endParaRPr>
          </a:p>
        </p:txBody>
      </p:sp>
      <p:sp>
        <p:nvSpPr>
          <p:cNvPr id="18435"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261F43B7-66F5-5745-B503-779DB1C8FFC8}" type="slidenum">
              <a:rPr lang="en-US" sz="1200">
                <a:solidFill>
                  <a:srgbClr val="000000"/>
                </a:solidFill>
                <a:latin typeface="Times New Roman" charset="0"/>
                <a:ea typeface="MS PGothic" charset="0"/>
                <a:cs typeface="MS PGothic" charset="0"/>
              </a:rPr>
              <a:pPr algn="r" eaLnBrk="1">
                <a:lnSpc>
                  <a:spcPct val="95000"/>
                </a:lnSpc>
                <a:buSzPct val="100000"/>
              </a:pPr>
              <a:t>3</a:t>
            </a:fld>
            <a:endParaRPr lang="en-US" sz="1200">
              <a:solidFill>
                <a:srgbClr val="000000"/>
              </a:solidFill>
              <a:latin typeface="Times New Roman" charset="0"/>
              <a:ea typeface="MS PGothic" charset="0"/>
              <a:cs typeface="MS PGothic" charset="0"/>
            </a:endParaRPr>
          </a:p>
        </p:txBody>
      </p:sp>
      <p:sp>
        <p:nvSpPr>
          <p:cNvPr id="68612" name="Rectangle 2"/>
          <p:cNvSpPr>
            <a:spLocks noGrp="1" noRot="1" noChangeAspect="1" noChangeArrowheads="1" noTextEdit="1"/>
          </p:cNvSpPr>
          <p:nvPr>
            <p:ph type="sldImg"/>
          </p:nvPr>
        </p:nvSpPr>
        <p:spPr>
          <a:xfrm>
            <a:off x="1143000" y="695325"/>
            <a:ext cx="4570413" cy="3427413"/>
          </a:xfrm>
          <a:ln/>
        </p:spPr>
      </p:sp>
      <p:sp>
        <p:nvSpPr>
          <p:cNvPr id="68613"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315948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39EAE1A7-73D0-4343-8A0F-F53F91DD0251}" type="slidenum">
              <a:rPr lang="en-US" sz="1200">
                <a:solidFill>
                  <a:srgbClr val="000000"/>
                </a:solidFill>
                <a:latin typeface="Times New Roman" charset="0"/>
                <a:ea typeface="MS PGothic" charset="0"/>
                <a:cs typeface="MS PGothic" charset="0"/>
              </a:rPr>
              <a:pPr algn="r" eaLnBrk="1">
                <a:lnSpc>
                  <a:spcPct val="95000"/>
                </a:lnSpc>
                <a:buSzPct val="100000"/>
              </a:pPr>
              <a:t>4</a:t>
            </a:fld>
            <a:endParaRPr lang="en-US" sz="1200">
              <a:solidFill>
                <a:srgbClr val="000000"/>
              </a:solidFill>
              <a:latin typeface="Times New Roman" charset="0"/>
              <a:ea typeface="MS PGothic" charset="0"/>
              <a:cs typeface="MS PGothic" charset="0"/>
            </a:endParaRPr>
          </a:p>
        </p:txBody>
      </p:sp>
      <p:sp>
        <p:nvSpPr>
          <p:cNvPr id="20483"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936801D6-8EA5-2345-9C34-9038523E81B6}" type="slidenum">
              <a:rPr lang="en-US" sz="1200">
                <a:solidFill>
                  <a:srgbClr val="000000"/>
                </a:solidFill>
                <a:latin typeface="Times New Roman" charset="0"/>
                <a:ea typeface="MS PGothic" charset="0"/>
                <a:cs typeface="MS PGothic" charset="0"/>
              </a:rPr>
              <a:pPr algn="r" eaLnBrk="1">
                <a:lnSpc>
                  <a:spcPct val="95000"/>
                </a:lnSpc>
                <a:buSzPct val="100000"/>
              </a:pPr>
              <a:t>4</a:t>
            </a:fld>
            <a:endParaRPr lang="en-US" sz="1200">
              <a:solidFill>
                <a:srgbClr val="000000"/>
              </a:solidFill>
              <a:latin typeface="Times New Roman" charset="0"/>
              <a:ea typeface="MS PGothic" charset="0"/>
              <a:cs typeface="MS PGothic" charset="0"/>
            </a:endParaRPr>
          </a:p>
        </p:txBody>
      </p:sp>
      <p:sp>
        <p:nvSpPr>
          <p:cNvPr id="64516" name="Rectangle 2"/>
          <p:cNvSpPr>
            <a:spLocks noGrp="1" noRot="1" noChangeAspect="1" noChangeArrowheads="1" noTextEdit="1"/>
          </p:cNvSpPr>
          <p:nvPr>
            <p:ph type="sldImg"/>
          </p:nvPr>
        </p:nvSpPr>
        <p:spPr>
          <a:xfrm>
            <a:off x="1143000" y="695325"/>
            <a:ext cx="4570413" cy="3427413"/>
          </a:xfrm>
          <a:ln/>
        </p:spPr>
      </p:sp>
      <p:sp>
        <p:nvSpPr>
          <p:cNvPr id="64517"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416508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6F429316-DAB3-4249-B5B6-2869FA041FD0}" type="slidenum">
              <a:rPr lang="en-US" sz="1200">
                <a:solidFill>
                  <a:srgbClr val="000000"/>
                </a:solidFill>
                <a:latin typeface="Times New Roman" charset="0"/>
                <a:ea typeface="MS PGothic" charset="0"/>
                <a:cs typeface="MS PGothic" charset="0"/>
              </a:rPr>
              <a:pPr algn="r" eaLnBrk="1">
                <a:lnSpc>
                  <a:spcPct val="95000"/>
                </a:lnSpc>
                <a:buSzPct val="100000"/>
              </a:pPr>
              <a:t>5</a:t>
            </a:fld>
            <a:endParaRPr lang="en-US" sz="1200">
              <a:solidFill>
                <a:srgbClr val="000000"/>
              </a:solidFill>
              <a:latin typeface="Times New Roman" charset="0"/>
              <a:ea typeface="MS PGothic" charset="0"/>
              <a:cs typeface="MS PGothic" charset="0"/>
            </a:endParaRPr>
          </a:p>
        </p:txBody>
      </p:sp>
      <p:sp>
        <p:nvSpPr>
          <p:cNvPr id="22531"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1E473DBF-6AC7-8048-B198-524DCDAB778B}" type="slidenum">
              <a:rPr lang="en-US" sz="1200">
                <a:solidFill>
                  <a:srgbClr val="000000"/>
                </a:solidFill>
                <a:latin typeface="Times New Roman" charset="0"/>
                <a:ea typeface="MS PGothic" charset="0"/>
                <a:cs typeface="MS PGothic" charset="0"/>
              </a:rPr>
              <a:pPr algn="r" eaLnBrk="1">
                <a:lnSpc>
                  <a:spcPct val="95000"/>
                </a:lnSpc>
                <a:buSzPct val="100000"/>
              </a:pPr>
              <a:t>5</a:t>
            </a:fld>
            <a:endParaRPr lang="en-US" sz="1200">
              <a:solidFill>
                <a:srgbClr val="000000"/>
              </a:solidFill>
              <a:latin typeface="Times New Roman" charset="0"/>
              <a:ea typeface="MS PGothic" charset="0"/>
              <a:cs typeface="MS PGothic" charset="0"/>
            </a:endParaRPr>
          </a:p>
        </p:txBody>
      </p:sp>
      <p:sp>
        <p:nvSpPr>
          <p:cNvPr id="31748" name="Rectangle 2"/>
          <p:cNvSpPr>
            <a:spLocks noGrp="1" noRot="1" noChangeAspect="1" noChangeArrowheads="1" noTextEdit="1"/>
          </p:cNvSpPr>
          <p:nvPr>
            <p:ph type="sldImg"/>
          </p:nvPr>
        </p:nvSpPr>
        <p:spPr>
          <a:xfrm>
            <a:off x="1143000" y="695325"/>
            <a:ext cx="4570413" cy="3427413"/>
          </a:xfrm>
          <a:ln/>
        </p:spPr>
      </p:sp>
      <p:sp>
        <p:nvSpPr>
          <p:cNvPr id="31749"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353387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87536C9A-1E9E-914D-86C4-6BFD4E267406}" type="slidenum">
              <a:rPr lang="en-US" sz="1200">
                <a:solidFill>
                  <a:srgbClr val="000000"/>
                </a:solidFill>
                <a:latin typeface="Times New Roman" charset="0"/>
                <a:ea typeface="MS PGothic" charset="0"/>
                <a:cs typeface="MS PGothic" charset="0"/>
              </a:rPr>
              <a:pPr algn="r" eaLnBrk="1">
                <a:lnSpc>
                  <a:spcPct val="95000"/>
                </a:lnSpc>
                <a:buSzPct val="100000"/>
              </a:pPr>
              <a:t>6</a:t>
            </a:fld>
            <a:endParaRPr lang="en-US" sz="1200">
              <a:solidFill>
                <a:srgbClr val="000000"/>
              </a:solidFill>
              <a:latin typeface="Times New Roman" charset="0"/>
              <a:ea typeface="MS PGothic" charset="0"/>
              <a:cs typeface="MS PGothic" charset="0"/>
            </a:endParaRPr>
          </a:p>
        </p:txBody>
      </p:sp>
      <p:sp>
        <p:nvSpPr>
          <p:cNvPr id="24579"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7FBE6E04-6992-7B4B-81E7-DBC70773C06E}" type="slidenum">
              <a:rPr lang="en-US" sz="1200">
                <a:solidFill>
                  <a:srgbClr val="000000"/>
                </a:solidFill>
                <a:latin typeface="Times New Roman" charset="0"/>
                <a:ea typeface="MS PGothic" charset="0"/>
                <a:cs typeface="MS PGothic" charset="0"/>
              </a:rPr>
              <a:pPr algn="r" eaLnBrk="1">
                <a:lnSpc>
                  <a:spcPct val="95000"/>
                </a:lnSpc>
                <a:buSzPct val="100000"/>
              </a:pPr>
              <a:t>6</a:t>
            </a:fld>
            <a:endParaRPr lang="en-US" sz="1200">
              <a:solidFill>
                <a:srgbClr val="000000"/>
              </a:solidFill>
              <a:latin typeface="Times New Roman" charset="0"/>
              <a:ea typeface="MS PGothic" charset="0"/>
              <a:cs typeface="MS PGothic" charset="0"/>
            </a:endParaRPr>
          </a:p>
        </p:txBody>
      </p:sp>
      <p:sp>
        <p:nvSpPr>
          <p:cNvPr id="74756" name="Rectangle 2"/>
          <p:cNvSpPr>
            <a:spLocks noGrp="1" noRot="1" noChangeAspect="1" noChangeArrowheads="1" noTextEdit="1"/>
          </p:cNvSpPr>
          <p:nvPr>
            <p:ph type="sldImg"/>
          </p:nvPr>
        </p:nvSpPr>
        <p:spPr>
          <a:xfrm>
            <a:off x="1143000" y="695325"/>
            <a:ext cx="4570413" cy="3427413"/>
          </a:xfrm>
          <a:ln/>
        </p:spPr>
      </p:sp>
      <p:sp>
        <p:nvSpPr>
          <p:cNvPr id="74757"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422648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4A71A698-AAEB-B042-981E-16319BD32F14}" type="slidenum">
              <a:rPr lang="en-US" sz="1200">
                <a:solidFill>
                  <a:srgbClr val="000000"/>
                </a:solidFill>
                <a:latin typeface="Times New Roman" charset="0"/>
                <a:ea typeface="MS PGothic" charset="0"/>
                <a:cs typeface="MS PGothic" charset="0"/>
              </a:rPr>
              <a:pPr algn="r" eaLnBrk="1">
                <a:lnSpc>
                  <a:spcPct val="95000"/>
                </a:lnSpc>
                <a:buSzPct val="100000"/>
              </a:pPr>
              <a:t>7</a:t>
            </a:fld>
            <a:endParaRPr lang="en-US" sz="1200">
              <a:solidFill>
                <a:srgbClr val="000000"/>
              </a:solidFill>
              <a:latin typeface="Times New Roman" charset="0"/>
              <a:ea typeface="MS PGothic" charset="0"/>
              <a:cs typeface="MS PGothic" charset="0"/>
            </a:endParaRPr>
          </a:p>
        </p:txBody>
      </p:sp>
      <p:sp>
        <p:nvSpPr>
          <p:cNvPr id="25603"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88AA9B74-1255-9745-957B-9CAF5316EB14}" type="slidenum">
              <a:rPr lang="en-US" sz="1200">
                <a:solidFill>
                  <a:srgbClr val="000000"/>
                </a:solidFill>
                <a:latin typeface="Times New Roman" charset="0"/>
                <a:ea typeface="MS PGothic" charset="0"/>
                <a:cs typeface="MS PGothic" charset="0"/>
              </a:rPr>
              <a:pPr algn="r" eaLnBrk="1">
                <a:lnSpc>
                  <a:spcPct val="95000"/>
                </a:lnSpc>
                <a:buSzPct val="100000"/>
              </a:pPr>
              <a:t>7</a:t>
            </a:fld>
            <a:endParaRPr lang="en-US" sz="1200">
              <a:solidFill>
                <a:srgbClr val="000000"/>
              </a:solidFill>
              <a:latin typeface="Times New Roman" charset="0"/>
              <a:ea typeface="MS PGothic" charset="0"/>
              <a:cs typeface="MS PGothic" charset="0"/>
            </a:endParaRPr>
          </a:p>
        </p:txBody>
      </p:sp>
      <p:sp>
        <p:nvSpPr>
          <p:cNvPr id="76804" name="Rectangle 2"/>
          <p:cNvSpPr>
            <a:spLocks noGrp="1" noRot="1" noChangeAspect="1" noChangeArrowheads="1" noTextEdit="1"/>
          </p:cNvSpPr>
          <p:nvPr>
            <p:ph type="sldImg"/>
          </p:nvPr>
        </p:nvSpPr>
        <p:spPr>
          <a:xfrm>
            <a:off x="1143000" y="695325"/>
            <a:ext cx="4570413" cy="3427413"/>
          </a:xfrm>
          <a:ln/>
        </p:spPr>
      </p:sp>
      <p:sp>
        <p:nvSpPr>
          <p:cNvPr id="76805"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133243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F32978A9-9DC3-7C47-93B4-FCD92A83054F}" type="slidenum">
              <a:rPr lang="en-US" sz="1200">
                <a:solidFill>
                  <a:srgbClr val="000000"/>
                </a:solidFill>
                <a:latin typeface="Times New Roman" charset="0"/>
                <a:ea typeface="MS PGothic" charset="0"/>
                <a:cs typeface="MS PGothic" charset="0"/>
              </a:rPr>
              <a:pPr algn="r" eaLnBrk="1">
                <a:lnSpc>
                  <a:spcPct val="95000"/>
                </a:lnSpc>
                <a:buSzPct val="100000"/>
              </a:pPr>
              <a:t>8</a:t>
            </a:fld>
            <a:endParaRPr lang="en-US" sz="1200">
              <a:solidFill>
                <a:srgbClr val="000000"/>
              </a:solidFill>
              <a:latin typeface="Times New Roman" charset="0"/>
              <a:ea typeface="MS PGothic" charset="0"/>
              <a:cs typeface="MS PGothic" charset="0"/>
            </a:endParaRPr>
          </a:p>
        </p:txBody>
      </p:sp>
      <p:sp>
        <p:nvSpPr>
          <p:cNvPr id="27651"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D26E44F5-F79B-7D40-8354-66F5DF1DFB28}" type="slidenum">
              <a:rPr lang="en-US" sz="1200">
                <a:solidFill>
                  <a:srgbClr val="000000"/>
                </a:solidFill>
                <a:latin typeface="Times New Roman" charset="0"/>
                <a:ea typeface="MS PGothic" charset="0"/>
                <a:cs typeface="MS PGothic" charset="0"/>
              </a:rPr>
              <a:pPr algn="r" eaLnBrk="1">
                <a:lnSpc>
                  <a:spcPct val="95000"/>
                </a:lnSpc>
                <a:buSzPct val="100000"/>
              </a:pPr>
              <a:t>8</a:t>
            </a:fld>
            <a:endParaRPr lang="en-US" sz="1200">
              <a:solidFill>
                <a:srgbClr val="000000"/>
              </a:solidFill>
              <a:latin typeface="Times New Roman" charset="0"/>
              <a:ea typeface="MS PGothic" charset="0"/>
              <a:cs typeface="MS PGothic" charset="0"/>
            </a:endParaRPr>
          </a:p>
        </p:txBody>
      </p:sp>
      <p:sp>
        <p:nvSpPr>
          <p:cNvPr id="76804" name="Rectangle 2"/>
          <p:cNvSpPr>
            <a:spLocks noGrp="1" noRot="1" noChangeAspect="1" noChangeArrowheads="1" noTextEdit="1"/>
          </p:cNvSpPr>
          <p:nvPr>
            <p:ph type="sldImg"/>
          </p:nvPr>
        </p:nvSpPr>
        <p:spPr>
          <a:xfrm>
            <a:off x="1143000" y="695325"/>
            <a:ext cx="4570413" cy="3427413"/>
          </a:xfrm>
          <a:ln/>
        </p:spPr>
      </p:sp>
      <p:sp>
        <p:nvSpPr>
          <p:cNvPr id="76805"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72837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cs typeface="ＭＳ Ｐゴシック"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9pPr>
          </a:lstStyle>
          <a:p>
            <a:pPr eaLnBrk="1"/>
            <a:fld id="{8998527C-60BD-E54C-8F1B-181910717F73}" type="slidenum">
              <a:rPr lang="en-US" sz="1200">
                <a:solidFill>
                  <a:srgbClr val="000000"/>
                </a:solidFill>
                <a:latin typeface="Times New Roman" charset="0"/>
              </a:rPr>
              <a:pPr eaLnBrk="1"/>
              <a:t>9</a:t>
            </a:fld>
            <a:endParaRPr lang="en-US" sz="1200">
              <a:solidFill>
                <a:srgbClr val="000000"/>
              </a:solidFill>
              <a:latin typeface="Times New Roman" charset="0"/>
            </a:endParaRPr>
          </a:p>
        </p:txBody>
      </p:sp>
      <p:sp>
        <p:nvSpPr>
          <p:cNvPr id="16387" name="Text Box 1"/>
          <p:cNvSpPr txBox="1">
            <a:spLocks noChangeArrowheads="1"/>
          </p:cNvSpPr>
          <p:nvPr/>
        </p:nvSpPr>
        <p:spPr bwMode="auto">
          <a:xfrm>
            <a:off x="3881209" y="8686460"/>
            <a:ext cx="2975352" cy="456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ＭＳ Ｐゴシック"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9pPr>
          </a:lstStyle>
          <a:p>
            <a:pPr algn="r" eaLnBrk="1">
              <a:lnSpc>
                <a:spcPct val="95000"/>
              </a:lnSpc>
              <a:buClrTx/>
              <a:buFontTx/>
              <a:buNone/>
            </a:pPr>
            <a:fld id="{73DD39F2-6167-4F4F-8521-7C9158F01306}" type="slidenum">
              <a:rPr lang="en-US" sz="1200">
                <a:solidFill>
                  <a:srgbClr val="000000"/>
                </a:solidFill>
                <a:latin typeface="Times New Roman" charset="0"/>
              </a:rPr>
              <a:pPr algn="r" eaLnBrk="1">
                <a:lnSpc>
                  <a:spcPct val="95000"/>
                </a:lnSpc>
                <a:buClrTx/>
                <a:buFontTx/>
                <a:buNone/>
              </a:pPr>
              <a:t>9</a:t>
            </a:fld>
            <a:endParaRPr lang="en-US" sz="1200">
              <a:solidFill>
                <a:srgbClr val="000000"/>
              </a:solidFill>
              <a:latin typeface="Times New Roman" charset="0"/>
            </a:endParaRPr>
          </a:p>
        </p:txBody>
      </p:sp>
      <p:sp>
        <p:nvSpPr>
          <p:cNvPr id="16388" name="Rectangle 2"/>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16389" name="Rectangle 3"/>
          <p:cNvSpPr>
            <a:spLocks noGrp="1" noChangeArrowheads="1"/>
          </p:cNvSpPr>
          <p:nvPr>
            <p:ph type="body" idx="1"/>
          </p:nvPr>
        </p:nvSpPr>
        <p:spPr>
          <a:xfrm>
            <a:off x="685512" y="4343231"/>
            <a:ext cx="5484096" cy="41124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sr-Latn-C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9917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txBox="1">
            <a:spLocks noGrp="1"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CB56C181-4322-7C49-9DE7-0B8C8E1A7B61}" type="slidenum">
              <a:rPr lang="en-US" sz="1200">
                <a:solidFill>
                  <a:srgbClr val="000000"/>
                </a:solidFill>
                <a:latin typeface="Times New Roman" charset="0"/>
                <a:ea typeface="MS PGothic" charset="0"/>
                <a:cs typeface="MS PGothic" charset="0"/>
              </a:rPr>
              <a:pPr algn="r" eaLnBrk="1">
                <a:lnSpc>
                  <a:spcPct val="95000"/>
                </a:lnSpc>
                <a:buSzPct val="100000"/>
              </a:pPr>
              <a:t>10</a:t>
            </a:fld>
            <a:endParaRPr lang="en-US" sz="1200">
              <a:solidFill>
                <a:srgbClr val="000000"/>
              </a:solidFill>
              <a:latin typeface="Times New Roman" charset="0"/>
              <a:ea typeface="MS PGothic" charset="0"/>
              <a:cs typeface="MS PGothic" charset="0"/>
            </a:endParaRPr>
          </a:p>
        </p:txBody>
      </p:sp>
      <p:sp>
        <p:nvSpPr>
          <p:cNvPr id="29699" name="Text Box 1"/>
          <p:cNvSpPr txBox="1">
            <a:spLocks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cs typeface="ＭＳ Ｐゴシック"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2400">
                <a:solidFill>
                  <a:schemeClr val="tx1"/>
                </a:solidFill>
                <a:latin typeface="Arial" charset="0"/>
                <a:ea typeface="ＭＳ Ｐゴシック" charset="0"/>
              </a:defRPr>
            </a:lvl9pPr>
          </a:lstStyle>
          <a:p>
            <a:pPr algn="r" eaLnBrk="1">
              <a:lnSpc>
                <a:spcPct val="95000"/>
              </a:lnSpc>
              <a:buSzPct val="100000"/>
            </a:pPr>
            <a:fld id="{70349AF1-9E97-634C-BFA4-7C6DD04CAC97}" type="slidenum">
              <a:rPr lang="en-US" sz="1200">
                <a:solidFill>
                  <a:srgbClr val="000000"/>
                </a:solidFill>
                <a:latin typeface="Times New Roman" charset="0"/>
                <a:ea typeface="MS PGothic" charset="0"/>
                <a:cs typeface="MS PGothic" charset="0"/>
              </a:rPr>
              <a:pPr algn="r" eaLnBrk="1">
                <a:lnSpc>
                  <a:spcPct val="95000"/>
                </a:lnSpc>
                <a:buSzPct val="100000"/>
              </a:pPr>
              <a:t>10</a:t>
            </a:fld>
            <a:endParaRPr lang="en-US" sz="1200">
              <a:solidFill>
                <a:srgbClr val="000000"/>
              </a:solidFill>
              <a:latin typeface="Times New Roman" charset="0"/>
              <a:ea typeface="MS PGothic" charset="0"/>
              <a:cs typeface="MS PGothic" charset="0"/>
            </a:endParaRPr>
          </a:p>
        </p:txBody>
      </p:sp>
      <p:sp>
        <p:nvSpPr>
          <p:cNvPr id="31748" name="Rectangle 2"/>
          <p:cNvSpPr>
            <a:spLocks noGrp="1" noRot="1" noChangeAspect="1" noChangeArrowheads="1" noTextEdit="1"/>
          </p:cNvSpPr>
          <p:nvPr>
            <p:ph type="sldImg"/>
          </p:nvPr>
        </p:nvSpPr>
        <p:spPr>
          <a:xfrm>
            <a:off x="1143000" y="695325"/>
            <a:ext cx="4570413" cy="3427413"/>
          </a:xfrm>
          <a:ln/>
        </p:spPr>
      </p:sp>
      <p:sp>
        <p:nvSpPr>
          <p:cNvPr id="31749" name="Rectangle 3"/>
          <p:cNvSpPr>
            <a:spLocks noGrp="1" noChangeArrowheads="1"/>
          </p:cNvSpPr>
          <p:nvPr>
            <p:ph type="body" idx="1"/>
          </p:nvPr>
        </p:nvSpPr>
        <p:spPr>
          <a:xfrm>
            <a:off x="685800" y="4343400"/>
            <a:ext cx="5483225" cy="411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lIns="0" tIns="0" rIns="0" bIns="0" anchor="ctr"/>
          <a:lstStyle/>
          <a:p>
            <a:pPr eaLnBrk="1" hangingPunct="1">
              <a:defRPr/>
            </a:pPr>
            <a:endParaRPr lang="sr-Latn-CS">
              <a:latin typeface="Calibri" charset="0"/>
              <a:cs typeface="+mn-cs"/>
            </a:endParaRPr>
          </a:p>
        </p:txBody>
      </p:sp>
    </p:spTree>
    <p:extLst>
      <p:ext uri="{BB962C8B-B14F-4D97-AF65-F5344CB8AC3E}">
        <p14:creationId xmlns:p14="http://schemas.microsoft.com/office/powerpoint/2010/main" val="137722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5ECFB3A8-E3F9-144E-A19E-2806AC2ECD11}" type="datetimeFigureOut">
              <a:rPr lang="hu-HU"/>
              <a:pPr>
                <a:defRPr/>
              </a:pPr>
              <a:t>2015.01.06.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1CE9C16-1CBD-1542-B139-D4E76A136671}" type="slidenum">
              <a:rPr lang="hu-HU"/>
              <a:pPr>
                <a:defRPr/>
              </a:pPr>
              <a:t>‹#›</a:t>
            </a:fld>
            <a:endParaRPr lang="hu-HU"/>
          </a:p>
        </p:txBody>
      </p:sp>
    </p:spTree>
    <p:extLst>
      <p:ext uri="{BB962C8B-B14F-4D97-AF65-F5344CB8AC3E}">
        <p14:creationId xmlns:p14="http://schemas.microsoft.com/office/powerpoint/2010/main" val="33451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312416D6-5FDC-964D-BEC5-DE34B87ABB0A}" type="datetimeFigureOut">
              <a:rPr lang="hu-HU"/>
              <a:pPr>
                <a:defRPr/>
              </a:pPr>
              <a:t>2015.01.06.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7E1B570-B513-514D-9D9F-1C1CFCC8684E}" type="slidenum">
              <a:rPr lang="hu-HU"/>
              <a:pPr>
                <a:defRPr/>
              </a:pPr>
              <a:t>‹#›</a:t>
            </a:fld>
            <a:endParaRPr lang="hu-HU"/>
          </a:p>
        </p:txBody>
      </p:sp>
    </p:spTree>
    <p:extLst>
      <p:ext uri="{BB962C8B-B14F-4D97-AF65-F5344CB8AC3E}">
        <p14:creationId xmlns:p14="http://schemas.microsoft.com/office/powerpoint/2010/main" val="1259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EDC5E81-0DC6-F54A-A495-EBA0AB11DCC4}" type="datetimeFigureOut">
              <a:rPr lang="hu-HU"/>
              <a:pPr>
                <a:defRPr/>
              </a:pPr>
              <a:t>2015.01.06.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E1EBA64-6DF7-F149-9A13-B1578EA13999}" type="slidenum">
              <a:rPr lang="hu-HU"/>
              <a:pPr>
                <a:defRPr/>
              </a:pPr>
              <a:t>‹#›</a:t>
            </a:fld>
            <a:endParaRPr lang="hu-HU"/>
          </a:p>
        </p:txBody>
      </p:sp>
    </p:spTree>
    <p:extLst>
      <p:ext uri="{BB962C8B-B14F-4D97-AF65-F5344CB8AC3E}">
        <p14:creationId xmlns:p14="http://schemas.microsoft.com/office/powerpoint/2010/main" val="345738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fr-FR"/>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fr-FR"/>
          </a:p>
        </p:txBody>
      </p:sp>
      <p:sp>
        <p:nvSpPr>
          <p:cNvPr id="4" name="Date Placeholder 3"/>
          <p:cNvSpPr>
            <a:spLocks noGrp="1"/>
          </p:cNvSpPr>
          <p:nvPr>
            <p:ph type="dt" idx="10"/>
          </p:nvPr>
        </p:nvSpPr>
        <p:spPr/>
        <p:txBody>
          <a:bodyPr/>
          <a:lstStyle>
            <a:lvl1pPr>
              <a:defRPr/>
            </a:lvl1pPr>
          </a:lstStyle>
          <a:p>
            <a:endParaRPr lang="nl-NL" altLang="fr-FR">
              <a:ea typeface="SimSun"/>
            </a:endParaRPr>
          </a:p>
        </p:txBody>
      </p:sp>
      <p:sp>
        <p:nvSpPr>
          <p:cNvPr id="5" name="Footer Placeholder 4"/>
          <p:cNvSpPr>
            <a:spLocks noGrp="1"/>
          </p:cNvSpPr>
          <p:nvPr>
            <p:ph type="ftr" idx="11"/>
          </p:nvPr>
        </p:nvSpPr>
        <p:spPr/>
        <p:txBody>
          <a:bodyPr/>
          <a:lstStyle>
            <a:lvl1pPr>
              <a:defRPr/>
            </a:lvl1pPr>
          </a:lstStyle>
          <a:p>
            <a:endParaRPr lang="nl-NL" altLang="fr-FR">
              <a:ea typeface="SimSun"/>
            </a:endParaRPr>
          </a:p>
        </p:txBody>
      </p:sp>
      <p:sp>
        <p:nvSpPr>
          <p:cNvPr id="6" name="Slide Number Placeholder 5"/>
          <p:cNvSpPr>
            <a:spLocks noGrp="1"/>
          </p:cNvSpPr>
          <p:nvPr>
            <p:ph type="sldNum" idx="12"/>
          </p:nvPr>
        </p:nvSpPr>
        <p:spPr/>
        <p:txBody>
          <a:bodyPr/>
          <a:lstStyle>
            <a:lvl1pPr>
              <a:defRPr/>
            </a:lvl1pPr>
          </a:lstStyle>
          <a:p>
            <a:fld id="{269BC917-286C-4100-B36E-CAB968A89664}"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184467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idx="10"/>
          </p:nvPr>
        </p:nvSpPr>
        <p:spPr/>
        <p:txBody>
          <a:bodyPr/>
          <a:lstStyle>
            <a:lvl1pPr>
              <a:defRPr/>
            </a:lvl1pPr>
          </a:lstStyle>
          <a:p>
            <a:endParaRPr lang="nl-NL" altLang="fr-FR">
              <a:ea typeface="SimSun"/>
            </a:endParaRPr>
          </a:p>
        </p:txBody>
      </p:sp>
      <p:sp>
        <p:nvSpPr>
          <p:cNvPr id="5" name="Footer Placeholder 4"/>
          <p:cNvSpPr>
            <a:spLocks noGrp="1"/>
          </p:cNvSpPr>
          <p:nvPr>
            <p:ph type="ftr" idx="11"/>
          </p:nvPr>
        </p:nvSpPr>
        <p:spPr/>
        <p:txBody>
          <a:bodyPr/>
          <a:lstStyle>
            <a:lvl1pPr>
              <a:defRPr/>
            </a:lvl1pPr>
          </a:lstStyle>
          <a:p>
            <a:endParaRPr lang="nl-NL" altLang="fr-FR">
              <a:ea typeface="SimSun"/>
            </a:endParaRPr>
          </a:p>
        </p:txBody>
      </p:sp>
      <p:sp>
        <p:nvSpPr>
          <p:cNvPr id="6" name="Slide Number Placeholder 5"/>
          <p:cNvSpPr>
            <a:spLocks noGrp="1"/>
          </p:cNvSpPr>
          <p:nvPr>
            <p:ph type="sldNum" idx="12"/>
          </p:nvPr>
        </p:nvSpPr>
        <p:spPr/>
        <p:txBody>
          <a:bodyPr/>
          <a:lstStyle>
            <a:lvl1pPr>
              <a:defRPr/>
            </a:lvl1pPr>
          </a:lstStyle>
          <a:p>
            <a:fld id="{4F9E84B6-6603-4DA8-9A5A-BC60A0257E5A}"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3821943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fr-FR"/>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nl-NL" altLang="fr-FR">
              <a:ea typeface="SimSun"/>
            </a:endParaRPr>
          </a:p>
        </p:txBody>
      </p:sp>
      <p:sp>
        <p:nvSpPr>
          <p:cNvPr id="5" name="Footer Placeholder 4"/>
          <p:cNvSpPr>
            <a:spLocks noGrp="1"/>
          </p:cNvSpPr>
          <p:nvPr>
            <p:ph type="ftr" idx="11"/>
          </p:nvPr>
        </p:nvSpPr>
        <p:spPr/>
        <p:txBody>
          <a:bodyPr/>
          <a:lstStyle>
            <a:lvl1pPr>
              <a:defRPr/>
            </a:lvl1pPr>
          </a:lstStyle>
          <a:p>
            <a:endParaRPr lang="nl-NL" altLang="fr-FR">
              <a:ea typeface="SimSun"/>
            </a:endParaRPr>
          </a:p>
        </p:txBody>
      </p:sp>
      <p:sp>
        <p:nvSpPr>
          <p:cNvPr id="6" name="Slide Number Placeholder 5"/>
          <p:cNvSpPr>
            <a:spLocks noGrp="1"/>
          </p:cNvSpPr>
          <p:nvPr>
            <p:ph type="sldNum" idx="12"/>
          </p:nvPr>
        </p:nvSpPr>
        <p:spPr/>
        <p:txBody>
          <a:bodyPr/>
          <a:lstStyle>
            <a:lvl1pPr>
              <a:defRPr/>
            </a:lvl1pPr>
          </a:lstStyle>
          <a:p>
            <a:fld id="{64CD1E2E-C1C8-4919-BC56-4569AB54E57F}"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255433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6480" y="1604329"/>
            <a:ext cx="404352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38241" y="1604329"/>
            <a:ext cx="404496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idx="10"/>
          </p:nvPr>
        </p:nvSpPr>
        <p:spPr/>
        <p:txBody>
          <a:bodyPr/>
          <a:lstStyle>
            <a:lvl1pPr>
              <a:defRPr/>
            </a:lvl1pPr>
          </a:lstStyle>
          <a:p>
            <a:endParaRPr lang="nl-NL" altLang="fr-FR">
              <a:ea typeface="SimSun"/>
            </a:endParaRPr>
          </a:p>
        </p:txBody>
      </p:sp>
      <p:sp>
        <p:nvSpPr>
          <p:cNvPr id="6" name="Footer Placeholder 5"/>
          <p:cNvSpPr>
            <a:spLocks noGrp="1"/>
          </p:cNvSpPr>
          <p:nvPr>
            <p:ph type="ftr" idx="11"/>
          </p:nvPr>
        </p:nvSpPr>
        <p:spPr/>
        <p:txBody>
          <a:bodyPr/>
          <a:lstStyle>
            <a:lvl1pPr>
              <a:defRPr/>
            </a:lvl1pPr>
          </a:lstStyle>
          <a:p>
            <a:endParaRPr lang="nl-NL" altLang="fr-FR">
              <a:ea typeface="SimSun"/>
            </a:endParaRPr>
          </a:p>
        </p:txBody>
      </p:sp>
      <p:sp>
        <p:nvSpPr>
          <p:cNvPr id="7" name="Slide Number Placeholder 6"/>
          <p:cNvSpPr>
            <a:spLocks noGrp="1"/>
          </p:cNvSpPr>
          <p:nvPr>
            <p:ph type="sldNum" idx="12"/>
          </p:nvPr>
        </p:nvSpPr>
        <p:spPr/>
        <p:txBody>
          <a:bodyPr/>
          <a:lstStyle>
            <a:lvl1pPr>
              <a:defRPr/>
            </a:lvl1pPr>
          </a:lstStyle>
          <a:p>
            <a:fld id="{B43EFF98-5C66-4129-AF99-922BEF1B3109}"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290120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idx="10"/>
          </p:nvPr>
        </p:nvSpPr>
        <p:spPr/>
        <p:txBody>
          <a:bodyPr/>
          <a:lstStyle>
            <a:lvl1pPr>
              <a:defRPr/>
            </a:lvl1pPr>
          </a:lstStyle>
          <a:p>
            <a:endParaRPr lang="nl-NL" altLang="fr-FR">
              <a:ea typeface="SimSun"/>
            </a:endParaRPr>
          </a:p>
        </p:txBody>
      </p:sp>
      <p:sp>
        <p:nvSpPr>
          <p:cNvPr id="8" name="Footer Placeholder 7"/>
          <p:cNvSpPr>
            <a:spLocks noGrp="1"/>
          </p:cNvSpPr>
          <p:nvPr>
            <p:ph type="ftr" idx="11"/>
          </p:nvPr>
        </p:nvSpPr>
        <p:spPr/>
        <p:txBody>
          <a:bodyPr/>
          <a:lstStyle>
            <a:lvl1pPr>
              <a:defRPr/>
            </a:lvl1pPr>
          </a:lstStyle>
          <a:p>
            <a:endParaRPr lang="nl-NL" altLang="fr-FR">
              <a:ea typeface="SimSun"/>
            </a:endParaRPr>
          </a:p>
        </p:txBody>
      </p:sp>
      <p:sp>
        <p:nvSpPr>
          <p:cNvPr id="9" name="Slide Number Placeholder 8"/>
          <p:cNvSpPr>
            <a:spLocks noGrp="1"/>
          </p:cNvSpPr>
          <p:nvPr>
            <p:ph type="sldNum" idx="12"/>
          </p:nvPr>
        </p:nvSpPr>
        <p:spPr/>
        <p:txBody>
          <a:bodyPr/>
          <a:lstStyle>
            <a:lvl1pPr>
              <a:defRPr/>
            </a:lvl1pPr>
          </a:lstStyle>
          <a:p>
            <a:fld id="{795994D3-AD93-40C6-A09C-CC120AAC6B29}"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276986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idx="10"/>
          </p:nvPr>
        </p:nvSpPr>
        <p:spPr/>
        <p:txBody>
          <a:bodyPr/>
          <a:lstStyle>
            <a:lvl1pPr>
              <a:defRPr/>
            </a:lvl1pPr>
          </a:lstStyle>
          <a:p>
            <a:endParaRPr lang="nl-NL" altLang="fr-FR">
              <a:ea typeface="SimSun"/>
            </a:endParaRPr>
          </a:p>
        </p:txBody>
      </p:sp>
      <p:sp>
        <p:nvSpPr>
          <p:cNvPr id="4" name="Footer Placeholder 3"/>
          <p:cNvSpPr>
            <a:spLocks noGrp="1"/>
          </p:cNvSpPr>
          <p:nvPr>
            <p:ph type="ftr" idx="11"/>
          </p:nvPr>
        </p:nvSpPr>
        <p:spPr/>
        <p:txBody>
          <a:bodyPr/>
          <a:lstStyle>
            <a:lvl1pPr>
              <a:defRPr/>
            </a:lvl1pPr>
          </a:lstStyle>
          <a:p>
            <a:endParaRPr lang="nl-NL" altLang="fr-FR">
              <a:ea typeface="SimSun"/>
            </a:endParaRPr>
          </a:p>
        </p:txBody>
      </p:sp>
      <p:sp>
        <p:nvSpPr>
          <p:cNvPr id="5" name="Slide Number Placeholder 4"/>
          <p:cNvSpPr>
            <a:spLocks noGrp="1"/>
          </p:cNvSpPr>
          <p:nvPr>
            <p:ph type="sldNum" idx="12"/>
          </p:nvPr>
        </p:nvSpPr>
        <p:spPr/>
        <p:txBody>
          <a:bodyPr/>
          <a:lstStyle>
            <a:lvl1pPr>
              <a:defRPr/>
            </a:lvl1pPr>
          </a:lstStyle>
          <a:p>
            <a:fld id="{67ED1762-DA43-4C90-A6EE-FBF4E673F7F9}"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4199709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nl-NL" altLang="fr-FR">
              <a:ea typeface="SimSun"/>
            </a:endParaRPr>
          </a:p>
        </p:txBody>
      </p:sp>
      <p:sp>
        <p:nvSpPr>
          <p:cNvPr id="3" name="Footer Placeholder 2"/>
          <p:cNvSpPr>
            <a:spLocks noGrp="1"/>
          </p:cNvSpPr>
          <p:nvPr>
            <p:ph type="ftr" idx="11"/>
          </p:nvPr>
        </p:nvSpPr>
        <p:spPr/>
        <p:txBody>
          <a:bodyPr/>
          <a:lstStyle>
            <a:lvl1pPr>
              <a:defRPr/>
            </a:lvl1pPr>
          </a:lstStyle>
          <a:p>
            <a:endParaRPr lang="nl-NL" altLang="fr-FR">
              <a:ea typeface="SimSun"/>
            </a:endParaRPr>
          </a:p>
        </p:txBody>
      </p:sp>
      <p:sp>
        <p:nvSpPr>
          <p:cNvPr id="4" name="Slide Number Placeholder 3"/>
          <p:cNvSpPr>
            <a:spLocks noGrp="1"/>
          </p:cNvSpPr>
          <p:nvPr>
            <p:ph type="sldNum" idx="12"/>
          </p:nvPr>
        </p:nvSpPr>
        <p:spPr/>
        <p:txBody>
          <a:bodyPr/>
          <a:lstStyle>
            <a:lvl1pPr>
              <a:defRPr/>
            </a:lvl1pPr>
          </a:lstStyle>
          <a:p>
            <a:fld id="{7736A617-2B5F-4DD0-8C22-46D11CFB2173}"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457169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fr-FR"/>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nl-NL" altLang="fr-FR">
              <a:ea typeface="SimSun"/>
            </a:endParaRPr>
          </a:p>
        </p:txBody>
      </p:sp>
      <p:sp>
        <p:nvSpPr>
          <p:cNvPr id="6" name="Footer Placeholder 5"/>
          <p:cNvSpPr>
            <a:spLocks noGrp="1"/>
          </p:cNvSpPr>
          <p:nvPr>
            <p:ph type="ftr" idx="11"/>
          </p:nvPr>
        </p:nvSpPr>
        <p:spPr/>
        <p:txBody>
          <a:bodyPr/>
          <a:lstStyle>
            <a:lvl1pPr>
              <a:defRPr/>
            </a:lvl1pPr>
          </a:lstStyle>
          <a:p>
            <a:endParaRPr lang="nl-NL" altLang="fr-FR">
              <a:ea typeface="SimSun"/>
            </a:endParaRPr>
          </a:p>
        </p:txBody>
      </p:sp>
      <p:sp>
        <p:nvSpPr>
          <p:cNvPr id="7" name="Slide Number Placeholder 6"/>
          <p:cNvSpPr>
            <a:spLocks noGrp="1"/>
          </p:cNvSpPr>
          <p:nvPr>
            <p:ph type="sldNum" idx="12"/>
          </p:nvPr>
        </p:nvSpPr>
        <p:spPr/>
        <p:txBody>
          <a:bodyPr/>
          <a:lstStyle>
            <a:lvl1pPr>
              <a:defRPr/>
            </a:lvl1pPr>
          </a:lstStyle>
          <a:p>
            <a:fld id="{D40E3273-8769-4316-8ABB-D12CC265CE85}"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229389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9F903EF2-CE8E-1943-834F-A2CA274460D8}" type="datetimeFigureOut">
              <a:rPr lang="hu-HU"/>
              <a:pPr>
                <a:defRPr/>
              </a:pPr>
              <a:t>2015.01.06.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6F8D345-F7B1-7B41-97D6-E6F3CEB68FD8}" type="slidenum">
              <a:rPr lang="hu-HU"/>
              <a:pPr>
                <a:defRPr/>
              </a:pPr>
              <a:t>‹#›</a:t>
            </a:fld>
            <a:endParaRPr lang="hu-HU"/>
          </a:p>
        </p:txBody>
      </p:sp>
    </p:spTree>
    <p:extLst>
      <p:ext uri="{BB962C8B-B14F-4D97-AF65-F5344CB8AC3E}">
        <p14:creationId xmlns:p14="http://schemas.microsoft.com/office/powerpoint/2010/main" val="393416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fr-FR"/>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fr-FR"/>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nl-NL" altLang="fr-FR">
              <a:ea typeface="SimSun"/>
            </a:endParaRPr>
          </a:p>
        </p:txBody>
      </p:sp>
      <p:sp>
        <p:nvSpPr>
          <p:cNvPr id="6" name="Footer Placeholder 5"/>
          <p:cNvSpPr>
            <a:spLocks noGrp="1"/>
          </p:cNvSpPr>
          <p:nvPr>
            <p:ph type="ftr" idx="11"/>
          </p:nvPr>
        </p:nvSpPr>
        <p:spPr/>
        <p:txBody>
          <a:bodyPr/>
          <a:lstStyle>
            <a:lvl1pPr>
              <a:defRPr/>
            </a:lvl1pPr>
          </a:lstStyle>
          <a:p>
            <a:endParaRPr lang="nl-NL" altLang="fr-FR">
              <a:ea typeface="SimSun"/>
            </a:endParaRPr>
          </a:p>
        </p:txBody>
      </p:sp>
      <p:sp>
        <p:nvSpPr>
          <p:cNvPr id="7" name="Slide Number Placeholder 6"/>
          <p:cNvSpPr>
            <a:spLocks noGrp="1"/>
          </p:cNvSpPr>
          <p:nvPr>
            <p:ph type="sldNum" idx="12"/>
          </p:nvPr>
        </p:nvSpPr>
        <p:spPr/>
        <p:txBody>
          <a:bodyPr/>
          <a:lstStyle>
            <a:lvl1pPr>
              <a:defRPr/>
            </a:lvl1pPr>
          </a:lstStyle>
          <a:p>
            <a:fld id="{D7D7F321-9002-47B4-9D58-EC5D3022A5A3}"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619304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idx="10"/>
          </p:nvPr>
        </p:nvSpPr>
        <p:spPr/>
        <p:txBody>
          <a:bodyPr/>
          <a:lstStyle>
            <a:lvl1pPr>
              <a:defRPr/>
            </a:lvl1pPr>
          </a:lstStyle>
          <a:p>
            <a:endParaRPr lang="nl-NL" altLang="fr-FR">
              <a:ea typeface="SimSun"/>
            </a:endParaRPr>
          </a:p>
        </p:txBody>
      </p:sp>
      <p:sp>
        <p:nvSpPr>
          <p:cNvPr id="5" name="Footer Placeholder 4"/>
          <p:cNvSpPr>
            <a:spLocks noGrp="1"/>
          </p:cNvSpPr>
          <p:nvPr>
            <p:ph type="ftr" idx="11"/>
          </p:nvPr>
        </p:nvSpPr>
        <p:spPr/>
        <p:txBody>
          <a:bodyPr/>
          <a:lstStyle>
            <a:lvl1pPr>
              <a:defRPr/>
            </a:lvl1pPr>
          </a:lstStyle>
          <a:p>
            <a:endParaRPr lang="nl-NL" altLang="fr-FR">
              <a:ea typeface="SimSun"/>
            </a:endParaRPr>
          </a:p>
        </p:txBody>
      </p:sp>
      <p:sp>
        <p:nvSpPr>
          <p:cNvPr id="6" name="Slide Number Placeholder 5"/>
          <p:cNvSpPr>
            <a:spLocks noGrp="1"/>
          </p:cNvSpPr>
          <p:nvPr>
            <p:ph type="sldNum" idx="12"/>
          </p:nvPr>
        </p:nvSpPr>
        <p:spPr/>
        <p:txBody>
          <a:bodyPr/>
          <a:lstStyle>
            <a:lvl1pPr>
              <a:defRPr/>
            </a:lvl1pPr>
          </a:lstStyle>
          <a:p>
            <a:fld id="{FE80F863-2AAB-4FDC-9856-C6551C63577D}"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139711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idx="10"/>
          </p:nvPr>
        </p:nvSpPr>
        <p:spPr/>
        <p:txBody>
          <a:bodyPr/>
          <a:lstStyle>
            <a:lvl1pPr>
              <a:defRPr/>
            </a:lvl1pPr>
          </a:lstStyle>
          <a:p>
            <a:endParaRPr lang="nl-NL" altLang="fr-FR">
              <a:ea typeface="SimSun"/>
            </a:endParaRPr>
          </a:p>
        </p:txBody>
      </p:sp>
      <p:sp>
        <p:nvSpPr>
          <p:cNvPr id="5" name="Footer Placeholder 4"/>
          <p:cNvSpPr>
            <a:spLocks noGrp="1"/>
          </p:cNvSpPr>
          <p:nvPr>
            <p:ph type="ftr" idx="11"/>
          </p:nvPr>
        </p:nvSpPr>
        <p:spPr/>
        <p:txBody>
          <a:bodyPr/>
          <a:lstStyle>
            <a:lvl1pPr>
              <a:defRPr/>
            </a:lvl1pPr>
          </a:lstStyle>
          <a:p>
            <a:endParaRPr lang="nl-NL" altLang="fr-FR">
              <a:ea typeface="SimSun"/>
            </a:endParaRPr>
          </a:p>
        </p:txBody>
      </p:sp>
      <p:sp>
        <p:nvSpPr>
          <p:cNvPr id="6" name="Slide Number Placeholder 5"/>
          <p:cNvSpPr>
            <a:spLocks noGrp="1"/>
          </p:cNvSpPr>
          <p:nvPr>
            <p:ph type="sldNum" idx="12"/>
          </p:nvPr>
        </p:nvSpPr>
        <p:spPr/>
        <p:txBody>
          <a:bodyPr/>
          <a:lstStyle>
            <a:lvl1pPr>
              <a:defRPr/>
            </a:lvl1pPr>
          </a:lstStyle>
          <a:p>
            <a:fld id="{37CA7821-FBDA-4273-A6ED-0BE8BB0B0C75}" type="slidenum">
              <a:rPr lang="nl-NL" altLang="fr-FR">
                <a:ea typeface="SimSun"/>
              </a:rPr>
              <a:pPr/>
              <a:t>‹#›</a:t>
            </a:fld>
            <a:endParaRPr lang="nl-NL" altLang="fr-FR">
              <a:ea typeface="SimSun"/>
            </a:endParaRPr>
          </a:p>
        </p:txBody>
      </p:sp>
    </p:spTree>
    <p:extLst>
      <p:ext uri="{BB962C8B-B14F-4D97-AF65-F5344CB8AC3E}">
        <p14:creationId xmlns:p14="http://schemas.microsoft.com/office/powerpoint/2010/main" val="362356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245180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2025838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1"/>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2322134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latin typeface="Calibri"/>
            </a:endParaRPr>
          </a:p>
        </p:txBody>
      </p:sp>
      <p:sp>
        <p:nvSpPr>
          <p:cNvPr id="7" name="Symbol zastępczy numeru slajdu 6"/>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310989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latin typeface="Calibri"/>
            </a:endParaRPr>
          </a:p>
        </p:txBody>
      </p:sp>
      <p:sp>
        <p:nvSpPr>
          <p:cNvPr id="9" name="Symbol zastępczy numeru slajdu 8"/>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212333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latin typeface="Calibri"/>
            </a:endParaRPr>
          </a:p>
        </p:txBody>
      </p:sp>
      <p:sp>
        <p:nvSpPr>
          <p:cNvPr id="5" name="Symbol zastępczy numeru slajdu 4"/>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418852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latin typeface="Calibri"/>
            </a:endParaRPr>
          </a:p>
        </p:txBody>
      </p:sp>
      <p:sp>
        <p:nvSpPr>
          <p:cNvPr id="4" name="Symbol zastępczy numeru slajdu 3"/>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284903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9C95EA5B-D0D7-CA4D-B32D-26CC2F460FC8}" type="datetimeFigureOut">
              <a:rPr lang="hu-HU"/>
              <a:pPr>
                <a:defRPr/>
              </a:pPr>
              <a:t>2015.01.06.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F8D3DDE-A46C-C14D-BE89-61AF3EC4E663}" type="slidenum">
              <a:rPr lang="hu-HU"/>
              <a:pPr>
                <a:defRPr/>
              </a:pPr>
              <a:t>‹#›</a:t>
            </a:fld>
            <a:endParaRPr lang="hu-HU"/>
          </a:p>
        </p:txBody>
      </p:sp>
    </p:spTree>
    <p:extLst>
      <p:ext uri="{BB962C8B-B14F-4D97-AF65-F5344CB8AC3E}">
        <p14:creationId xmlns:p14="http://schemas.microsoft.com/office/powerpoint/2010/main" val="4032774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latin typeface="Calibri"/>
            </a:endParaRPr>
          </a:p>
        </p:txBody>
      </p:sp>
      <p:sp>
        <p:nvSpPr>
          <p:cNvPr id="7" name="Symbol zastępczy numeru slajdu 6"/>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162184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latin typeface="Calibri"/>
            </a:endParaRPr>
          </a:p>
        </p:txBody>
      </p:sp>
      <p:sp>
        <p:nvSpPr>
          <p:cNvPr id="7" name="Symbol zastępczy numeru slajdu 6"/>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4104912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4166433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AA7775-3FBF-4282-AE0B-FEDB26B3C0CF}" type="datetimeFigureOut">
              <a:rPr lang="pl-PL" smtClean="0">
                <a:solidFill>
                  <a:prstClr val="black">
                    <a:tint val="75000"/>
                  </a:prstClr>
                </a:solidFill>
                <a:latin typeface="Calibri"/>
              </a:rPr>
              <a:pPr/>
              <a:t>2015-01-06</a:t>
            </a:fld>
            <a:endParaRPr lang="pl-PL">
              <a:solidFill>
                <a:prstClr val="black">
                  <a:tint val="75000"/>
                </a:prstClr>
              </a:solidFill>
              <a:latin typeface="Calibri"/>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12"/>
          </p:nvPr>
        </p:nvSpPr>
        <p:spPr/>
        <p:txBody>
          <a:bodyPr/>
          <a:lstStyle/>
          <a:p>
            <a:fld id="{93784FC3-F8AB-464B-AECC-F4F0FE500A86}"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380649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0B319C68-567F-414F-A3DC-0FD9887EAFFA}" type="datetimeFigureOut">
              <a:rPr lang="hu-HU"/>
              <a:pPr>
                <a:defRPr/>
              </a:pPr>
              <a:t>2015.01.06.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C37BBA8-6F72-9C41-A0BD-2898D73590A4}" type="slidenum">
              <a:rPr lang="hu-HU"/>
              <a:pPr>
                <a:defRPr/>
              </a:pPr>
              <a:t>‹#›</a:t>
            </a:fld>
            <a:endParaRPr lang="hu-HU"/>
          </a:p>
        </p:txBody>
      </p:sp>
    </p:spTree>
    <p:extLst>
      <p:ext uri="{BB962C8B-B14F-4D97-AF65-F5344CB8AC3E}">
        <p14:creationId xmlns:p14="http://schemas.microsoft.com/office/powerpoint/2010/main" val="59033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C0B40527-744A-3E4B-8001-8DCBD8A53B4D}" type="datetimeFigureOut">
              <a:rPr lang="hu-HU"/>
              <a:pPr>
                <a:defRPr/>
              </a:pPr>
              <a:t>2015.01.06.</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DF84DF3-01BC-5B4D-8CF5-712DF5761549}" type="slidenum">
              <a:rPr lang="hu-HU"/>
              <a:pPr>
                <a:defRPr/>
              </a:pPr>
              <a:t>‹#›</a:t>
            </a:fld>
            <a:endParaRPr lang="hu-HU"/>
          </a:p>
        </p:txBody>
      </p:sp>
    </p:spTree>
    <p:extLst>
      <p:ext uri="{BB962C8B-B14F-4D97-AF65-F5344CB8AC3E}">
        <p14:creationId xmlns:p14="http://schemas.microsoft.com/office/powerpoint/2010/main" val="2312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2D65910F-BD67-C34E-B4F3-36A4E59D486B}" type="datetimeFigureOut">
              <a:rPr lang="hu-HU"/>
              <a:pPr>
                <a:defRPr/>
              </a:pPr>
              <a:t>2015.01.06.</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AF1C9523-D577-B147-8085-2C2E3AC395A6}" type="slidenum">
              <a:rPr lang="hu-HU"/>
              <a:pPr>
                <a:defRPr/>
              </a:pPr>
              <a:t>‹#›</a:t>
            </a:fld>
            <a:endParaRPr lang="hu-HU"/>
          </a:p>
        </p:txBody>
      </p:sp>
    </p:spTree>
    <p:extLst>
      <p:ext uri="{BB962C8B-B14F-4D97-AF65-F5344CB8AC3E}">
        <p14:creationId xmlns:p14="http://schemas.microsoft.com/office/powerpoint/2010/main" val="72532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674F95EC-319A-6E45-A233-7D6773B768E9}" type="datetimeFigureOut">
              <a:rPr lang="hu-HU"/>
              <a:pPr>
                <a:defRPr/>
              </a:pPr>
              <a:t>2015.01.06.</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3C3467EC-38E0-5E4C-B12E-BCB5E0FC2913}" type="slidenum">
              <a:rPr lang="hu-HU"/>
              <a:pPr>
                <a:defRPr/>
              </a:pPr>
              <a:t>‹#›</a:t>
            </a:fld>
            <a:endParaRPr lang="hu-HU"/>
          </a:p>
        </p:txBody>
      </p:sp>
    </p:spTree>
    <p:extLst>
      <p:ext uri="{BB962C8B-B14F-4D97-AF65-F5344CB8AC3E}">
        <p14:creationId xmlns:p14="http://schemas.microsoft.com/office/powerpoint/2010/main" val="355621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B2FFC3F6-CC51-EA42-B997-C560F07A05E1}" type="datetimeFigureOut">
              <a:rPr lang="hu-HU"/>
              <a:pPr>
                <a:defRPr/>
              </a:pPr>
              <a:t>2015.01.06.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0FDF176-3FF2-AE44-BC79-3846AF09C706}" type="slidenum">
              <a:rPr lang="hu-HU"/>
              <a:pPr>
                <a:defRPr/>
              </a:pPr>
              <a:t>‹#›</a:t>
            </a:fld>
            <a:endParaRPr lang="hu-HU"/>
          </a:p>
        </p:txBody>
      </p:sp>
    </p:spTree>
    <p:extLst>
      <p:ext uri="{BB962C8B-B14F-4D97-AF65-F5344CB8AC3E}">
        <p14:creationId xmlns:p14="http://schemas.microsoft.com/office/powerpoint/2010/main" val="370390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0AAB0CC6-313D-5742-823E-6CE5391CC95D}" type="datetimeFigureOut">
              <a:rPr lang="hu-HU"/>
              <a:pPr>
                <a:defRPr/>
              </a:pPr>
              <a:t>2015.01.06.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7D9F7EF-32FD-F048-8CFC-B69B08A653D8}" type="slidenum">
              <a:rPr lang="hu-HU"/>
              <a:pPr>
                <a:defRPr/>
              </a:pPr>
              <a:t>‹#›</a:t>
            </a:fld>
            <a:endParaRPr lang="hu-HU"/>
          </a:p>
        </p:txBody>
      </p:sp>
    </p:spTree>
    <p:extLst>
      <p:ext uri="{BB962C8B-B14F-4D97-AF65-F5344CB8AC3E}">
        <p14:creationId xmlns:p14="http://schemas.microsoft.com/office/powerpoint/2010/main" val="294979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44A137E4-7B9C-BC47-9A38-4ECCDD771C64}" type="datetimeFigureOut">
              <a:rPr lang="hu-HU"/>
              <a:pPr>
                <a:defRPr/>
              </a:pPr>
              <a:t>2015.01.06.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3889F56B-8611-0B42-A474-70E7A7CC81F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2000">
              <a:srgbClr val="FCBA88"/>
            </a:gs>
            <a:gs pos="89000">
              <a:srgbClr val="FCBA88"/>
            </a:gs>
            <a:gs pos="100000">
              <a:srgbClr val="FCBA8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smtClean="0"/>
              <a:t>Klik om de opmaak van de titeltekst te bewerken</a:t>
            </a:r>
          </a:p>
        </p:txBody>
      </p:sp>
      <p:sp>
        <p:nvSpPr>
          <p:cNvPr id="1026" name="Rectangle 2"/>
          <p:cNvSpPr>
            <a:spLocks noGrp="1" noChangeArrowheads="1"/>
          </p:cNvSpPr>
          <p:nvPr>
            <p:ph type="body" idx="1"/>
          </p:nvPr>
        </p:nvSpPr>
        <p:spPr bwMode="auto">
          <a:xfrm>
            <a:off x="456481" y="1604329"/>
            <a:ext cx="8226720" cy="45249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5602" rIns="0" bIns="0" numCol="1" anchor="t" anchorCtr="0" compatLnSpc="1">
            <a:prstTxWarp prst="textNoShape">
              <a:avLst/>
            </a:prstTxWarp>
          </a:bodyPr>
          <a:lstStyle/>
          <a:p>
            <a:pPr lvl="0"/>
            <a:r>
              <a:rPr lang="en-GB" altLang="fr-FR" smtClean="0"/>
              <a:t>Klik om de opmaak van de overzichtstekst te bewerken</a:t>
            </a:r>
          </a:p>
          <a:p>
            <a:pPr lvl="1"/>
            <a:r>
              <a:rPr lang="en-GB" altLang="fr-FR" smtClean="0"/>
              <a:t>Tweede overzichtsniveau</a:t>
            </a:r>
          </a:p>
          <a:p>
            <a:pPr lvl="2"/>
            <a:r>
              <a:rPr lang="en-GB" altLang="fr-FR" smtClean="0"/>
              <a:t>Derde overzichtsniveau</a:t>
            </a:r>
          </a:p>
          <a:p>
            <a:pPr lvl="3"/>
            <a:r>
              <a:rPr lang="en-GB" altLang="fr-FR" smtClean="0"/>
              <a:t>Vierde overzichtsniveau</a:t>
            </a:r>
          </a:p>
          <a:p>
            <a:pPr lvl="4"/>
            <a:r>
              <a:rPr lang="en-GB" altLang="fr-FR" smtClean="0"/>
              <a:t>Vijfde overzichtsniveau</a:t>
            </a:r>
          </a:p>
          <a:p>
            <a:pPr lvl="4"/>
            <a:r>
              <a:rPr lang="en-GB" altLang="fr-FR" smtClean="0"/>
              <a:t>Zesde overzichtsniveau</a:t>
            </a:r>
          </a:p>
          <a:p>
            <a:pPr lvl="4"/>
            <a:r>
              <a:rPr lang="en-GB" altLang="fr-FR" smtClean="0"/>
              <a:t>Zevende overzichtsniveau</a:t>
            </a:r>
          </a:p>
          <a:p>
            <a:pPr lvl="4"/>
            <a:r>
              <a:rPr lang="en-GB" altLang="fr-FR" smtClean="0"/>
              <a:t>Achtste overzichtsniveau</a:t>
            </a:r>
          </a:p>
          <a:p>
            <a:pPr lvl="4"/>
            <a:r>
              <a:rPr lang="en-GB" altLang="fr-FR" smtClean="0"/>
              <a:t>Negende overzichtsniveau</a:t>
            </a:r>
          </a:p>
        </p:txBody>
      </p:sp>
      <p:sp>
        <p:nvSpPr>
          <p:cNvPr id="1027" name="Rectangle 3"/>
          <p:cNvSpPr>
            <a:spLocks noGrp="1" noChangeArrowheads="1"/>
          </p:cNvSpPr>
          <p:nvPr>
            <p:ph type="dt"/>
          </p:nvPr>
        </p:nvSpPr>
        <p:spPr bwMode="auto">
          <a:xfrm>
            <a:off x="456481" y="6247376"/>
            <a:ext cx="2128320" cy="4709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56650" algn="l"/>
                <a:tab pos="1313299" algn="l"/>
                <a:tab pos="1969949" algn="l"/>
              </a:tabLst>
              <a:defRPr sz="1300">
                <a:solidFill>
                  <a:srgbClr val="000000"/>
                </a:solidFill>
                <a:latin typeface="Times New Roman" panose="02020603050405020304" pitchFamily="18" charset="0"/>
              </a:defRPr>
            </a:lvl1pPr>
          </a:lstStyle>
          <a:p>
            <a:pPr defTabSz="407526" hangingPunct="0">
              <a:buClr>
                <a:srgbClr val="000000"/>
              </a:buClr>
              <a:buSzPct val="100000"/>
              <a:buFont typeface="Times New Roman" panose="02020603050405020304" pitchFamily="18" charset="0"/>
              <a:buNone/>
            </a:pPr>
            <a:endParaRPr lang="nl-NL" altLang="fr-FR">
              <a:ea typeface="SimSun"/>
              <a:cs typeface="+mn-cs"/>
            </a:endParaRPr>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656650" algn="l"/>
                <a:tab pos="1313299" algn="l"/>
                <a:tab pos="1969949" algn="l"/>
                <a:tab pos="2626599" algn="l"/>
              </a:tabLst>
              <a:defRPr sz="1300">
                <a:solidFill>
                  <a:srgbClr val="000000"/>
                </a:solidFill>
                <a:latin typeface="Times New Roman" panose="02020603050405020304" pitchFamily="18" charset="0"/>
              </a:defRPr>
            </a:lvl1pPr>
          </a:lstStyle>
          <a:p>
            <a:pPr defTabSz="407526" hangingPunct="0">
              <a:buClr>
                <a:srgbClr val="000000"/>
              </a:buClr>
              <a:buSzPct val="100000"/>
              <a:buFont typeface="Times New Roman" panose="02020603050405020304" pitchFamily="18" charset="0"/>
              <a:buNone/>
            </a:pPr>
            <a:endParaRPr lang="nl-NL" altLang="fr-FR">
              <a:ea typeface="SimSun"/>
              <a:cs typeface="+mn-cs"/>
            </a:endParaRPr>
          </a:p>
        </p:txBody>
      </p:sp>
      <p:sp>
        <p:nvSpPr>
          <p:cNvPr id="1029" name="Rectangle 5"/>
          <p:cNvSpPr>
            <a:spLocks noGrp="1" noChangeArrowheads="1"/>
          </p:cNvSpPr>
          <p:nvPr>
            <p:ph type="sldNum"/>
          </p:nvPr>
        </p:nvSpPr>
        <p:spPr bwMode="auto">
          <a:xfrm>
            <a:off x="6556321" y="6247376"/>
            <a:ext cx="2128320" cy="4709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56650" algn="l"/>
                <a:tab pos="1313299" algn="l"/>
                <a:tab pos="1969949" algn="l"/>
              </a:tabLst>
              <a:defRPr sz="1300">
                <a:solidFill>
                  <a:srgbClr val="000000"/>
                </a:solidFill>
                <a:latin typeface="Times New Roman" panose="02020603050405020304" pitchFamily="18" charset="0"/>
              </a:defRPr>
            </a:lvl1pPr>
          </a:lstStyle>
          <a:p>
            <a:pPr defTabSz="407526" hangingPunct="0">
              <a:buClr>
                <a:srgbClr val="000000"/>
              </a:buClr>
              <a:buSzPct val="100000"/>
              <a:buFont typeface="Times New Roman" panose="02020603050405020304" pitchFamily="18" charset="0"/>
              <a:buNone/>
            </a:pPr>
            <a:fld id="{47F92836-54D6-4A81-A51E-46A4BBB1B6D4}" type="slidenum">
              <a:rPr lang="nl-NL" altLang="fr-FR">
                <a:ea typeface="SimSun"/>
                <a:cs typeface="+mn-cs"/>
              </a:rPr>
              <a:pPr defTabSz="407526" hangingPunct="0">
                <a:buClr>
                  <a:srgbClr val="000000"/>
                </a:buClr>
                <a:buSzPct val="100000"/>
                <a:buFont typeface="Times New Roman" panose="02020603050405020304" pitchFamily="18" charset="0"/>
                <a:buNone/>
              </a:pPr>
              <a:t>‹#›</a:t>
            </a:fld>
            <a:endParaRPr lang="nl-NL" altLang="fr-FR">
              <a:ea typeface="SimSun"/>
              <a:cs typeface="+mn-cs"/>
            </a:endParaRPr>
          </a:p>
        </p:txBody>
      </p:sp>
    </p:spTree>
    <p:extLst>
      <p:ext uri="{BB962C8B-B14F-4D97-AF65-F5344CB8AC3E}">
        <p14:creationId xmlns:p14="http://schemas.microsoft.com/office/powerpoint/2010/main" val="3942696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SimSun" panose="02010600030101010101" pitchFamily="2" charset="-122"/>
        </a:defRPr>
      </a:lvl9pPr>
    </p:titleStyle>
    <p:bodyStyle>
      <a:lvl1pPr marL="311045" indent="-311045" algn="l" defTabSz="407526" rtl="0" fontAlgn="base" hangingPunct="0">
        <a:lnSpc>
          <a:spcPct val="93000"/>
        </a:lnSpc>
        <a:spcBef>
          <a:spcPct val="0"/>
        </a:spcBef>
        <a:spcAft>
          <a:spcPts val="1293"/>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673930" indent="-259204" algn="l" defTabSz="407526" rtl="0" fontAlgn="base" hangingPunct="0">
        <a:lnSpc>
          <a:spcPct val="93000"/>
        </a:lnSpc>
        <a:spcBef>
          <a:spcPct val="0"/>
        </a:spcBef>
        <a:spcAft>
          <a:spcPts val="1032"/>
        </a:spcAft>
        <a:buClr>
          <a:srgbClr val="000000"/>
        </a:buClr>
        <a:buSzPct val="100000"/>
        <a:buFont typeface="Times New Roman" panose="02020603050405020304" pitchFamily="18" charset="0"/>
        <a:defRPr sz="2500" kern="1200">
          <a:solidFill>
            <a:srgbClr val="000000"/>
          </a:solidFill>
          <a:latin typeface="+mn-lt"/>
          <a:ea typeface="+mn-ea"/>
          <a:cs typeface="+mn-cs"/>
        </a:defRPr>
      </a:lvl2pPr>
      <a:lvl3pPr marL="1036815" indent="-207363" algn="l" defTabSz="407526" rtl="0" fontAlgn="base" hangingPunct="0">
        <a:lnSpc>
          <a:spcPct val="93000"/>
        </a:lnSpc>
        <a:spcBef>
          <a:spcPct val="0"/>
        </a:spcBef>
        <a:spcAft>
          <a:spcPts val="771"/>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451541" indent="-207363" algn="l" defTabSz="407526" rtl="0" fontAlgn="base" hangingPunct="0">
        <a:lnSpc>
          <a:spcPct val="93000"/>
        </a:lnSpc>
        <a:spcBef>
          <a:spcPct val="0"/>
        </a:spcBef>
        <a:spcAft>
          <a:spcPts val="522"/>
        </a:spcAft>
        <a:buClr>
          <a:srgbClr val="000000"/>
        </a:buClr>
        <a:buSzPct val="100000"/>
        <a:buFont typeface="Times New Roman" panose="02020603050405020304" pitchFamily="18" charset="0"/>
        <a:defRPr sz="1800" kern="1200">
          <a:solidFill>
            <a:srgbClr val="000000"/>
          </a:solidFill>
          <a:latin typeface="+mn-lt"/>
          <a:ea typeface="+mn-ea"/>
          <a:cs typeface="+mn-cs"/>
        </a:defRPr>
      </a:lvl4pPr>
      <a:lvl5pPr marL="1866268" indent="-207363" algn="l" defTabSz="407526" rtl="0" fontAlgn="base" hangingPunct="0">
        <a:lnSpc>
          <a:spcPct val="93000"/>
        </a:lnSpc>
        <a:spcBef>
          <a:spcPct val="0"/>
        </a:spcBef>
        <a:spcAft>
          <a:spcPts val="261"/>
        </a:spcAft>
        <a:buClr>
          <a:srgbClr val="000000"/>
        </a:buClr>
        <a:buSzPct val="100000"/>
        <a:buFont typeface="Times New Roman" panose="02020603050405020304" pitchFamily="18"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305" fontAlgn="auto">
              <a:spcBef>
                <a:spcPts val="0"/>
              </a:spcBef>
              <a:spcAft>
                <a:spcPts val="0"/>
              </a:spcAft>
            </a:pPr>
            <a:fld id="{DAAA7775-3FBF-4282-AE0B-FEDB26B3C0CF}" type="datetimeFigureOut">
              <a:rPr lang="pl-PL" smtClean="0">
                <a:solidFill>
                  <a:prstClr val="black">
                    <a:tint val="75000"/>
                  </a:prstClr>
                </a:solidFill>
                <a:latin typeface="Calibri"/>
                <a:ea typeface="+mn-ea"/>
                <a:cs typeface="+mn-cs"/>
              </a:rPr>
              <a:pPr defTabSz="914305" fontAlgn="auto">
                <a:spcBef>
                  <a:spcPts val="0"/>
                </a:spcBef>
                <a:spcAft>
                  <a:spcPts val="0"/>
                </a:spcAft>
              </a:pPr>
              <a:t>2015-01-06</a:t>
            </a:fld>
            <a:endParaRPr lang="pl-PL">
              <a:solidFill>
                <a:prstClr val="black">
                  <a:tint val="75000"/>
                </a:prstClr>
              </a:solidFill>
              <a:latin typeface="Calibri"/>
              <a:ea typeface="+mn-ea"/>
              <a:cs typeface="+mn-cs"/>
            </a:endParaRPr>
          </a:p>
        </p:txBody>
      </p:sp>
      <p:sp>
        <p:nvSpPr>
          <p:cNvPr id="5" name="Symbol zastępczy stopki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305" fontAlgn="auto">
              <a:spcBef>
                <a:spcPts val="0"/>
              </a:spcBef>
              <a:spcAft>
                <a:spcPts val="0"/>
              </a:spcAft>
            </a:pPr>
            <a:endParaRPr lang="pl-PL">
              <a:solidFill>
                <a:prstClr val="black">
                  <a:tint val="75000"/>
                </a:prstClr>
              </a:solidFill>
              <a:latin typeface="Calibri"/>
              <a:ea typeface="+mn-ea"/>
              <a:cs typeface="+mn-cs"/>
            </a:endParaRPr>
          </a:p>
        </p:txBody>
      </p:sp>
      <p:sp>
        <p:nvSpPr>
          <p:cNvPr id="6" name="Symbol zastępczy numeru slajd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305" fontAlgn="auto">
              <a:spcBef>
                <a:spcPts val="0"/>
              </a:spcBef>
              <a:spcAft>
                <a:spcPts val="0"/>
              </a:spcAft>
            </a:pPr>
            <a:fld id="{93784FC3-F8AB-464B-AECC-F4F0FE500A86}" type="slidenum">
              <a:rPr lang="pl-PL" smtClean="0">
                <a:solidFill>
                  <a:prstClr val="black">
                    <a:tint val="75000"/>
                  </a:prstClr>
                </a:solidFill>
                <a:latin typeface="Calibri"/>
                <a:ea typeface="+mn-ea"/>
                <a:cs typeface="+mn-cs"/>
              </a:rPr>
              <a:pPr defTabSz="914305" fontAlgn="auto">
                <a:spcBef>
                  <a:spcPts val="0"/>
                </a:spcBef>
                <a:spcAft>
                  <a:spcPts val="0"/>
                </a:spcAft>
              </a:pPr>
              <a:t>‹#›</a:t>
            </a:fld>
            <a:endParaRPr lang="pl-PL">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457849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29.xml"/><Relationship Id="rId1" Type="http://schemas.openxmlformats.org/officeDocument/2006/relationships/themeOverride" Target="../theme/themeOverride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hemeOverride" Target="../theme/themeOverride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9.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9.xml"/><Relationship Id="rId1" Type="http://schemas.openxmlformats.org/officeDocument/2006/relationships/themeOverride" Target="../theme/themeOverride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9.xml"/><Relationship Id="rId1" Type="http://schemas.openxmlformats.org/officeDocument/2006/relationships/themeOverride" Target="../theme/themeOverride10.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1.jpeg"/><Relationship Id="rId2" Type="http://schemas.openxmlformats.org/officeDocument/2006/relationships/slideLayout" Target="../slideLayouts/slideLayout29.xml"/><Relationship Id="rId1" Type="http://schemas.openxmlformats.org/officeDocument/2006/relationships/themeOverride" Target="../theme/themeOverride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9.xml"/><Relationship Id="rId1" Type="http://schemas.openxmlformats.org/officeDocument/2006/relationships/themeOverride" Target="../theme/themeOverride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9.xml"/><Relationship Id="rId1" Type="http://schemas.openxmlformats.org/officeDocument/2006/relationships/themeOverride" Target="../theme/themeOverride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8.xml"/><Relationship Id="rId7"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684213" y="765175"/>
            <a:ext cx="5616575"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t>Zone 7</a:t>
            </a:r>
          </a:p>
          <a:p>
            <a:pPr eaLnBrk="1" hangingPunct="1"/>
            <a:endParaRPr lang="en-US" sz="4000" b="1" dirty="0"/>
          </a:p>
          <a:p>
            <a:pPr eaLnBrk="1" hangingPunct="1"/>
            <a:r>
              <a:rPr lang="en-US" sz="4000" dirty="0"/>
              <a:t>Report </a:t>
            </a:r>
          </a:p>
          <a:p>
            <a:pPr eaLnBrk="1" hangingPunct="1"/>
            <a:r>
              <a:rPr lang="en-US" sz="4000" dirty="0" smtClean="0"/>
              <a:t>August-November  </a:t>
            </a:r>
            <a:r>
              <a:rPr lang="en-US" sz="4000" dirty="0"/>
              <a:t>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07504" y="542925"/>
            <a:ext cx="8382446"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eaLnBrk="1">
              <a:lnSpc>
                <a:spcPct val="93000"/>
              </a:lnSpc>
              <a:buSzPct val="100000"/>
              <a:defRPr/>
            </a:pPr>
            <a:r>
              <a:rPr lang="hr-HR" sz="4000" b="1" dirty="0" smtClean="0">
                <a:solidFill>
                  <a:srgbClr val="000000"/>
                </a:solidFill>
                <a:ea typeface="MS PGothic" charset="0"/>
                <a:cs typeface="MS PGothic" charset="0"/>
              </a:rPr>
              <a:t>  </a:t>
            </a:r>
            <a:r>
              <a:rPr lang="en-US" sz="3600" b="1" dirty="0" smtClean="0">
                <a:solidFill>
                  <a:srgbClr val="000000"/>
                </a:solidFill>
                <a:latin typeface="Calibri"/>
                <a:ea typeface="MS PGothic" charset="0"/>
                <a:cs typeface="Calibri"/>
              </a:rPr>
              <a:t>Basic info Region 72</a:t>
            </a:r>
          </a:p>
        </p:txBody>
      </p:sp>
      <p:sp>
        <p:nvSpPr>
          <p:cNvPr id="21506" name="Text Box 2"/>
          <p:cNvSpPr txBox="1">
            <a:spLocks noChangeArrowheads="1"/>
          </p:cNvSpPr>
          <p:nvPr/>
        </p:nvSpPr>
        <p:spPr bwMode="auto">
          <a:xfrm>
            <a:off x="395536" y="1600200"/>
            <a:ext cx="8424936" cy="41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marL="311150" indent="-307975"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2pPr>
            <a:lvl3pPr marL="11430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3pPr>
            <a:lvl4pPr marL="16002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4pPr>
            <a:lvl5pPr marL="20574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9pPr>
          </a:lstStyle>
          <a:p>
            <a:pPr eaLnBrk="1">
              <a:lnSpc>
                <a:spcPct val="93000"/>
              </a:lnSpc>
              <a:spcAft>
                <a:spcPts val="1288"/>
              </a:spcAft>
              <a:buSzPct val="100000"/>
              <a:defRPr/>
            </a:pPr>
            <a:r>
              <a:rPr lang="hr-HR" sz="2200" dirty="0" smtClean="0">
                <a:solidFill>
                  <a:srgbClr val="000080"/>
                </a:solidFill>
                <a:latin typeface="Calibri"/>
                <a:ea typeface="MS PGothic" charset="0"/>
                <a:cs typeface="Calibri"/>
              </a:rPr>
              <a:t>Number of groups: 23</a:t>
            </a:r>
            <a:r>
              <a:rPr lang="de-DE" sz="2200" dirty="0" smtClean="0">
                <a:solidFill>
                  <a:srgbClr val="000080"/>
                </a:solidFill>
                <a:latin typeface="Calibri"/>
                <a:ea typeface="MS PGothic" charset="0"/>
                <a:cs typeface="Calibri"/>
              </a:rPr>
              <a:t>		</a:t>
            </a:r>
            <a:r>
              <a:rPr lang="de-DE" sz="2200" dirty="0" smtClean="0">
                <a:latin typeface="Calibri"/>
                <a:ea typeface="MS PGothic" charset="0"/>
                <a:cs typeface="Calibri"/>
              </a:rPr>
              <a:t> </a:t>
            </a:r>
            <a:endParaRPr lang="hr-HR" sz="1800" dirty="0" smtClean="0">
              <a:solidFill>
                <a:srgbClr val="FF0000"/>
              </a:solidFill>
              <a:latin typeface="Calibri"/>
              <a:ea typeface="MS PGothic" charset="0"/>
              <a:cs typeface="Calibri"/>
            </a:endParaRP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Number of centers: 18</a:t>
            </a:r>
            <a:r>
              <a:rPr lang="de-DE" sz="2200" dirty="0" smtClean="0">
                <a:solidFill>
                  <a:srgbClr val="000080"/>
                </a:solidFill>
                <a:latin typeface="Calibri"/>
                <a:ea typeface="MS PGothic" charset="0"/>
                <a:cs typeface="Calibri"/>
              </a:rPr>
              <a:t>		</a:t>
            </a:r>
            <a:endParaRPr lang="hr-HR" sz="2200" dirty="0" smtClean="0">
              <a:solidFill>
                <a:srgbClr val="FF0000"/>
              </a:solidFill>
              <a:latin typeface="Calibri"/>
              <a:ea typeface="MS PGothic" charset="0"/>
              <a:cs typeface="Calibri"/>
            </a:endParaRP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Number of devotees: </a:t>
            </a:r>
            <a:r>
              <a:rPr lang="de-DE" sz="2200" dirty="0" smtClean="0">
                <a:solidFill>
                  <a:srgbClr val="000080"/>
                </a:solidFill>
                <a:latin typeface="Calibri"/>
                <a:ea typeface="MS PGothic" charset="0"/>
                <a:cs typeface="Calibri"/>
              </a:rPr>
              <a:t>	</a:t>
            </a:r>
            <a:r>
              <a:rPr lang="cs-CZ" sz="2200" dirty="0" smtClean="0">
                <a:solidFill>
                  <a:srgbClr val="000080"/>
                </a:solidFill>
                <a:latin typeface="Calibri"/>
                <a:ea typeface="MS PGothic" charset="0"/>
                <a:cs typeface="Calibri"/>
              </a:rPr>
              <a:t>536</a:t>
            </a:r>
            <a:r>
              <a:rPr lang="de-DE" sz="2200" dirty="0" smtClean="0">
                <a:solidFill>
                  <a:srgbClr val="000080"/>
                </a:solidFill>
                <a:latin typeface="Calibri"/>
                <a:ea typeface="MS PGothic" charset="0"/>
                <a:cs typeface="Calibri"/>
              </a:rPr>
              <a:t>	</a:t>
            </a:r>
            <a:endParaRPr lang="hr-HR" sz="2200" dirty="0" smtClean="0">
              <a:solidFill>
                <a:srgbClr val="000080"/>
              </a:solidFill>
              <a:latin typeface="Calibri"/>
              <a:ea typeface="MS PGothic" charset="0"/>
              <a:cs typeface="Calibri"/>
            </a:endParaRP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National Council Presidents</a:t>
            </a: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				</a:t>
            </a:r>
            <a:r>
              <a:rPr lang="cs-CZ" sz="2200" dirty="0" err="1" smtClean="0">
                <a:solidFill>
                  <a:srgbClr val="000080"/>
                </a:solidFill>
                <a:latin typeface="Calibri"/>
                <a:ea typeface="MS PGothic" charset="0"/>
                <a:cs typeface="Calibri"/>
              </a:rPr>
              <a:t>The</a:t>
            </a:r>
            <a:r>
              <a:rPr lang="cs-CZ" sz="2200" dirty="0" smtClean="0">
                <a:solidFill>
                  <a:srgbClr val="000080"/>
                </a:solidFill>
                <a:latin typeface="Calibri"/>
                <a:ea typeface="MS PGothic" charset="0"/>
                <a:cs typeface="Calibri"/>
              </a:rPr>
              <a:t> </a:t>
            </a:r>
            <a:r>
              <a:rPr lang="hr-HR" sz="2200" dirty="0" smtClean="0">
                <a:solidFill>
                  <a:srgbClr val="000080"/>
                </a:solidFill>
                <a:latin typeface="Calibri"/>
                <a:ea typeface="MS PGothic" charset="0"/>
                <a:cs typeface="Calibri"/>
              </a:rPr>
              <a:t>Netherlands:  Katinka van Lamsweerde</a:t>
            </a:r>
            <a:r>
              <a:rPr lang="de-DE" sz="2200" dirty="0" smtClean="0">
                <a:solidFill>
                  <a:srgbClr val="000080"/>
                </a:solidFill>
                <a:latin typeface="Calibri"/>
                <a:ea typeface="MS PGothic" charset="0"/>
                <a:cs typeface="Calibri"/>
              </a:rPr>
              <a:t>	</a:t>
            </a:r>
          </a:p>
          <a:p>
            <a:pPr eaLnBrk="1">
              <a:lnSpc>
                <a:spcPct val="93000"/>
              </a:lnSpc>
              <a:spcAft>
                <a:spcPts val="1288"/>
              </a:spcAft>
              <a:buSzPct val="100000"/>
              <a:defRPr/>
            </a:pPr>
            <a:r>
              <a:rPr lang="cs-CZ" sz="2200" dirty="0" smtClean="0">
                <a:solidFill>
                  <a:srgbClr val="000080"/>
                </a:solidFill>
                <a:latin typeface="Calibri"/>
                <a:ea typeface="MS PGothic" charset="0"/>
                <a:cs typeface="Calibri"/>
              </a:rPr>
              <a:t>				</a:t>
            </a:r>
            <a:r>
              <a:rPr lang="hr-HR" sz="2200" dirty="0" smtClean="0">
                <a:solidFill>
                  <a:srgbClr val="000080"/>
                </a:solidFill>
                <a:latin typeface="Calibri"/>
                <a:ea typeface="MS PGothic" charset="0"/>
                <a:cs typeface="Calibri"/>
              </a:rPr>
              <a:t>Sweden:     Anita Persson</a:t>
            </a: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				Denmark:    Stig Meincke</a:t>
            </a:r>
            <a:endParaRPr lang="de-AT" sz="2200" dirty="0" smtClean="0">
              <a:latin typeface="Calibri"/>
              <a:ea typeface="MS PGothic" charset="0"/>
              <a:cs typeface="Calibri"/>
            </a:endParaRPr>
          </a:p>
          <a:p>
            <a:pPr eaLnBrk="1">
              <a:lnSpc>
                <a:spcPct val="93000"/>
              </a:lnSpc>
              <a:spcAft>
                <a:spcPts val="1288"/>
              </a:spcAft>
              <a:buSzPct val="100000"/>
              <a:defRPr/>
            </a:pPr>
            <a:r>
              <a:rPr lang="de-DE" sz="2200" dirty="0" smtClean="0">
                <a:solidFill>
                  <a:srgbClr val="000080"/>
                </a:solidFill>
                <a:latin typeface="Calibri"/>
                <a:ea typeface="MS PGothic" charset="0"/>
                <a:cs typeface="Calibri"/>
              </a:rPr>
              <a:t>				</a:t>
            </a:r>
            <a:r>
              <a:rPr lang="hr-HR" sz="2200" dirty="0" smtClean="0">
                <a:solidFill>
                  <a:srgbClr val="000080"/>
                </a:solidFill>
                <a:latin typeface="Calibri"/>
                <a:ea typeface="MS PGothic" charset="0"/>
                <a:cs typeface="Calibri"/>
              </a:rPr>
              <a:t>Belgium:     Marie-Paule Froidthier</a:t>
            </a:r>
          </a:p>
          <a:p>
            <a:pPr eaLnBrk="1">
              <a:lnSpc>
                <a:spcPct val="93000"/>
              </a:lnSpc>
              <a:spcAft>
                <a:spcPts val="1288"/>
              </a:spcAft>
              <a:buSzPct val="100000"/>
              <a:defRPr/>
            </a:pPr>
            <a:r>
              <a:rPr lang="hr-HR" sz="2200" dirty="0" smtClean="0">
                <a:solidFill>
                  <a:srgbClr val="000080"/>
                </a:solidFill>
                <a:latin typeface="Calibri"/>
                <a:ea typeface="MS PGothic" charset="0"/>
                <a:cs typeface="Calibri"/>
              </a:rPr>
              <a:t>				Norway:      Björn Hússtad</a:t>
            </a:r>
          </a:p>
          <a:p>
            <a:pPr eaLnBrk="1">
              <a:lnSpc>
                <a:spcPct val="93000"/>
              </a:lnSpc>
              <a:spcAft>
                <a:spcPts val="1288"/>
              </a:spcAft>
              <a:buSzPct val="100000"/>
              <a:defRPr/>
            </a:pPr>
            <a:r>
              <a:rPr lang="hr-HR" sz="1800" dirty="0">
                <a:solidFill>
                  <a:srgbClr val="000080"/>
                </a:solidFill>
                <a:latin typeface="+mn-lt"/>
                <a:ea typeface="MS PGothic" charset="0"/>
                <a:cs typeface="MS PGothic" charset="0"/>
              </a:rPr>
              <a:t>				</a:t>
            </a:r>
            <a:r>
              <a:rPr lang="de-DE" sz="1800" dirty="0" smtClean="0">
                <a:solidFill>
                  <a:srgbClr val="000080"/>
                </a:solidFill>
                <a:latin typeface="+mn-lt"/>
                <a:ea typeface="MS PGothic" charset="0"/>
                <a:cs typeface="MS PGothic" charset="0"/>
              </a:rPr>
              <a:t>				</a:t>
            </a:r>
            <a:endParaRPr lang="hr-HR" sz="2900" dirty="0" smtClean="0">
              <a:ea typeface="MS PGothic" charset="0"/>
              <a:cs typeface="MS PGothic"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a:latin typeface="Calibri" charset="0"/>
              </a:rPr>
              <a:t>The Netherlands</a:t>
            </a:r>
          </a:p>
        </p:txBody>
      </p:sp>
      <p:sp>
        <p:nvSpPr>
          <p:cNvPr id="4" name="Content Placeholder 3"/>
          <p:cNvSpPr>
            <a:spLocks noGrp="1"/>
          </p:cNvSpPr>
          <p:nvPr>
            <p:ph idx="1"/>
          </p:nvPr>
        </p:nvSpPr>
        <p:spPr>
          <a:xfrm>
            <a:off x="468313" y="1700213"/>
            <a:ext cx="8229600" cy="4525962"/>
          </a:xfrm>
        </p:spPr>
        <p:txBody>
          <a:bodyPr/>
          <a:lstStyle/>
          <a:p>
            <a:pPr>
              <a:defRPr/>
            </a:pPr>
            <a:r>
              <a:rPr lang="en-US" dirty="0" smtClean="0">
                <a:latin typeface="Calibri"/>
                <a:cs typeface="Calibri"/>
              </a:rPr>
              <a:t>New projects:</a:t>
            </a:r>
          </a:p>
          <a:p>
            <a:pPr>
              <a:defRPr/>
            </a:pPr>
            <a:endParaRPr lang="en-US" dirty="0" smtClean="0">
              <a:latin typeface="Calibri"/>
              <a:cs typeface="Calibri"/>
            </a:endParaRPr>
          </a:p>
          <a:p>
            <a:pPr marL="457200" indent="-457200">
              <a:buFont typeface="Wingdings" charset="2"/>
              <a:buChar char="q"/>
              <a:defRPr/>
            </a:pPr>
            <a:r>
              <a:rPr lang="en-US" dirty="0" smtClean="0">
                <a:latin typeface="Calibri"/>
                <a:cs typeface="Calibri"/>
              </a:rPr>
              <a:t>	Documentary about the change </a:t>
            </a:r>
            <a:r>
              <a:rPr lang="en-US" dirty="0" err="1" smtClean="0">
                <a:latin typeface="Calibri"/>
                <a:cs typeface="Calibri"/>
              </a:rPr>
              <a:t>Sathya</a:t>
            </a:r>
            <a:r>
              <a:rPr lang="en-US" dirty="0" smtClean="0">
                <a:latin typeface="Calibri"/>
                <a:cs typeface="Calibri"/>
              </a:rPr>
              <a:t> </a:t>
            </a:r>
            <a:r>
              <a:rPr lang="en-US" dirty="0" err="1" smtClean="0">
                <a:latin typeface="Calibri"/>
                <a:cs typeface="Calibri"/>
              </a:rPr>
              <a:t>Sai</a:t>
            </a:r>
            <a:r>
              <a:rPr lang="en-US" dirty="0" smtClean="0">
                <a:latin typeface="Calibri"/>
                <a:cs typeface="Calibri"/>
              </a:rPr>
              <a:t> 	brought into the life of devotees.</a:t>
            </a:r>
          </a:p>
          <a:p>
            <a:pPr marL="0" indent="0">
              <a:buFont typeface="Arial" charset="0"/>
              <a:buNone/>
              <a:defRPr/>
            </a:pPr>
            <a:r>
              <a:rPr lang="en-US" dirty="0" smtClean="0">
                <a:latin typeface="Calibri"/>
                <a:cs typeface="Calibri"/>
              </a:rPr>
              <a:t>		</a:t>
            </a:r>
            <a:r>
              <a:rPr lang="en-US" sz="2400" dirty="0" smtClean="0">
                <a:latin typeface="Calibri"/>
                <a:cs typeface="Calibri"/>
              </a:rPr>
              <a:t>Requested by a Hindu broadcasting company</a:t>
            </a:r>
          </a:p>
          <a:p>
            <a:pPr marL="0" indent="0">
              <a:buFont typeface="Arial" charset="0"/>
              <a:buNone/>
              <a:defRPr/>
            </a:pPr>
            <a:endParaRPr lang="en-US" sz="2400" dirty="0" smtClean="0">
              <a:latin typeface="Calibri"/>
              <a:cs typeface="Calibri"/>
            </a:endParaRPr>
          </a:p>
          <a:p>
            <a:pPr marL="457200" indent="-457200">
              <a:buFont typeface="Wingdings" charset="2"/>
              <a:buChar char="q"/>
              <a:defRPr/>
            </a:pPr>
            <a:r>
              <a:rPr lang="en-US" dirty="0" smtClean="0">
                <a:latin typeface="Calibri"/>
                <a:cs typeface="Calibri"/>
              </a:rPr>
              <a:t>	Booklet about selfless love will be published</a:t>
            </a:r>
            <a:endParaRPr lang="en-US" sz="4000" dirty="0">
              <a:latin typeface="Calibri"/>
              <a:cs typeface="Calibri"/>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6480" y="406123"/>
            <a:ext cx="8033760" cy="106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ＭＳ Ｐゴシック"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9pPr>
          </a:lstStyle>
          <a:p>
            <a:pPr algn="ctr" eaLnBrk="1">
              <a:buClrTx/>
              <a:buFontTx/>
              <a:buNone/>
            </a:pPr>
            <a:r>
              <a:rPr lang="en-US" sz="4000" b="1" dirty="0">
                <a:solidFill>
                  <a:srgbClr val="000000"/>
                </a:solidFill>
              </a:rPr>
              <a:t>Region </a:t>
            </a:r>
            <a:r>
              <a:rPr lang="en-US" sz="4000" b="1" dirty="0" smtClean="0">
                <a:solidFill>
                  <a:srgbClr val="000000"/>
                </a:solidFill>
              </a:rPr>
              <a:t>73</a:t>
            </a:r>
            <a:endParaRPr lang="en-US" sz="4000" b="1" dirty="0">
              <a:solidFill>
                <a:srgbClr val="000000"/>
              </a:solidFill>
            </a:endParaRPr>
          </a:p>
        </p:txBody>
      </p:sp>
      <p:sp>
        <p:nvSpPr>
          <p:cNvPr id="15363" name="Foliennummernplatzhalter 3"/>
          <p:cNvSpPr>
            <a:spLocks noGrp="1"/>
          </p:cNvSpPr>
          <p:nvPr>
            <p:ph type="sldNum" sz="quarter" idx="12"/>
          </p:nvPr>
        </p:nvSpPr>
        <p:spPr>
          <a:xfrm>
            <a:off x="8172400" y="6237312"/>
            <a:ext cx="471127" cy="4090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D3C32221-BB21-9346-ADC8-43F1E4C210C5}" type="slidenum">
              <a:rPr lang="en-US">
                <a:solidFill>
                  <a:schemeClr val="tx1"/>
                </a:solidFill>
                <a:cs typeface="ＭＳ Ｐゴシック" charset="0"/>
              </a:rPr>
              <a:pPr/>
              <a:t>12</a:t>
            </a:fld>
            <a:endParaRPr lang="en-US" dirty="0">
              <a:solidFill>
                <a:schemeClr val="tx1"/>
              </a:solidFill>
              <a:cs typeface="ＭＳ Ｐゴシック" charset="0"/>
            </a:endParaRPr>
          </a:p>
        </p:txBody>
      </p:sp>
      <p:sp>
        <p:nvSpPr>
          <p:cNvPr id="15365" name="Text Box 5"/>
          <p:cNvSpPr txBox="1">
            <a:spLocks noChangeArrowheads="1"/>
          </p:cNvSpPr>
          <p:nvPr/>
        </p:nvSpPr>
        <p:spPr bwMode="auto">
          <a:xfrm>
            <a:off x="323528" y="1741144"/>
            <a:ext cx="8426880" cy="468477"/>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945" tIns="41473" rIns="82945" bIns="41473">
            <a:spAutoFit/>
          </a:bodyPr>
          <a:lstStyle/>
          <a:p>
            <a:pPr algn="ctr">
              <a:spcBef>
                <a:spcPct val="50000"/>
              </a:spcBef>
              <a:defRPr/>
            </a:pPr>
            <a:r>
              <a:rPr lang="de-DE" sz="2500" b="1" dirty="0" smtClean="0">
                <a:solidFill>
                  <a:srgbClr val="000000"/>
                </a:solidFill>
                <a:latin typeface="+mj-lt"/>
                <a:cs typeface="+mn-cs"/>
              </a:rPr>
              <a:t>Estonia – </a:t>
            </a:r>
            <a:r>
              <a:rPr lang="de-DE" sz="2500" b="1" dirty="0" err="1" smtClean="0">
                <a:solidFill>
                  <a:srgbClr val="000000"/>
                </a:solidFill>
                <a:latin typeface="+mj-lt"/>
                <a:cs typeface="+mn-cs"/>
              </a:rPr>
              <a:t>Finland</a:t>
            </a:r>
            <a:r>
              <a:rPr lang="de-DE" sz="2500" b="1" dirty="0" smtClean="0">
                <a:solidFill>
                  <a:srgbClr val="000000"/>
                </a:solidFill>
                <a:latin typeface="+mj-lt"/>
                <a:cs typeface="+mn-cs"/>
              </a:rPr>
              <a:t> </a:t>
            </a:r>
            <a:r>
              <a:rPr lang="de-DE" sz="2500" b="1" dirty="0">
                <a:solidFill>
                  <a:srgbClr val="000000"/>
                </a:solidFill>
                <a:latin typeface="+mj-lt"/>
                <a:cs typeface="+mn-cs"/>
              </a:rPr>
              <a:t>– </a:t>
            </a:r>
            <a:r>
              <a:rPr lang="de-DE" sz="2500" b="1" dirty="0" err="1" smtClean="0">
                <a:solidFill>
                  <a:srgbClr val="000000"/>
                </a:solidFill>
                <a:latin typeface="+mj-lt"/>
                <a:cs typeface="+mn-cs"/>
              </a:rPr>
              <a:t>Latvia</a:t>
            </a:r>
            <a:r>
              <a:rPr lang="de-DE" sz="2500" b="1" dirty="0" smtClean="0">
                <a:solidFill>
                  <a:srgbClr val="000000"/>
                </a:solidFill>
                <a:latin typeface="+mj-lt"/>
                <a:cs typeface="+mn-cs"/>
              </a:rPr>
              <a:t> – </a:t>
            </a:r>
            <a:r>
              <a:rPr lang="de-DE" sz="2500" b="1" dirty="0" err="1" smtClean="0">
                <a:solidFill>
                  <a:srgbClr val="000000"/>
                </a:solidFill>
                <a:latin typeface="+mj-lt"/>
                <a:cs typeface="+mn-cs"/>
              </a:rPr>
              <a:t>Lithuania</a:t>
            </a:r>
            <a:r>
              <a:rPr lang="de-DE" sz="2500" b="1" dirty="0" smtClean="0">
                <a:solidFill>
                  <a:srgbClr val="000000"/>
                </a:solidFill>
                <a:latin typeface="+mj-lt"/>
                <a:cs typeface="+mn-cs"/>
              </a:rPr>
              <a:t> </a:t>
            </a:r>
            <a:r>
              <a:rPr lang="de-DE" sz="2500" b="1" dirty="0" smtClean="0">
                <a:solidFill>
                  <a:srgbClr val="000000"/>
                </a:solidFill>
              </a:rPr>
              <a:t>–</a:t>
            </a:r>
            <a:r>
              <a:rPr lang="de-DE" sz="2500" b="1" dirty="0" smtClean="0">
                <a:solidFill>
                  <a:srgbClr val="000000"/>
                </a:solidFill>
                <a:latin typeface="+mj-lt"/>
                <a:cs typeface="+mn-cs"/>
              </a:rPr>
              <a:t> </a:t>
            </a:r>
            <a:r>
              <a:rPr lang="de-DE" sz="2500" b="1" dirty="0" err="1" smtClean="0">
                <a:solidFill>
                  <a:srgbClr val="000000"/>
                </a:solidFill>
                <a:latin typeface="+mj-lt"/>
                <a:cs typeface="+mn-cs"/>
              </a:rPr>
              <a:t>Poland</a:t>
            </a:r>
            <a:endParaRPr lang="de-DE" sz="2500" b="1" dirty="0">
              <a:solidFill>
                <a:srgbClr val="000000"/>
              </a:solidFill>
              <a:latin typeface="+mj-lt"/>
              <a:cs typeface="+mn-cs"/>
            </a:endParaRPr>
          </a:p>
        </p:txBody>
      </p:sp>
      <p:pic>
        <p:nvPicPr>
          <p:cNvPr id="3" name="Picture 2" descr="imgr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7624" y="2817410"/>
            <a:ext cx="1872207" cy="1187655"/>
          </a:xfrm>
          <a:prstGeom prst="rect">
            <a:avLst/>
          </a:prstGeom>
        </p:spPr>
      </p:pic>
      <p:pic>
        <p:nvPicPr>
          <p:cNvPr id="4" name="Picture 3" descr="imgre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3874" y="2852936"/>
            <a:ext cx="1934230" cy="1175875"/>
          </a:xfrm>
          <a:prstGeom prst="rect">
            <a:avLst/>
          </a:prstGeom>
        </p:spPr>
      </p:pic>
      <p:pic>
        <p:nvPicPr>
          <p:cNvPr id="5" name="Picture 4" descr="imgre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2834934"/>
            <a:ext cx="1944216" cy="1188132"/>
          </a:xfrm>
          <a:prstGeom prst="rect">
            <a:avLst/>
          </a:prstGeom>
        </p:spPr>
      </p:pic>
      <p:pic>
        <p:nvPicPr>
          <p:cNvPr id="6" name="Picture 5" descr="imgres.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67744" y="4725144"/>
            <a:ext cx="1944216" cy="1224136"/>
          </a:xfrm>
          <a:prstGeom prst="rect">
            <a:avLst/>
          </a:prstGeom>
        </p:spPr>
      </p:pic>
      <p:pic>
        <p:nvPicPr>
          <p:cNvPr id="7" name="Picture 6" descr="imgres.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14165" y="4725144"/>
            <a:ext cx="1962091" cy="1224136"/>
          </a:xfrm>
          <a:prstGeom prst="rect">
            <a:avLst/>
          </a:prstGeom>
        </p:spPr>
      </p:pic>
    </p:spTree>
    <p:extLst>
      <p:ext uri="{BB962C8B-B14F-4D97-AF65-F5344CB8AC3E}">
        <p14:creationId xmlns:p14="http://schemas.microsoft.com/office/powerpoint/2010/main" val="278383450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79512" y="542925"/>
            <a:ext cx="8310438"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eaLnBrk="1">
              <a:lnSpc>
                <a:spcPct val="93000"/>
              </a:lnSpc>
              <a:buSzPct val="100000"/>
              <a:defRPr/>
            </a:pPr>
            <a:r>
              <a:rPr lang="hr-HR" sz="4000" b="1" dirty="0" smtClean="0">
                <a:solidFill>
                  <a:srgbClr val="000000"/>
                </a:solidFill>
                <a:ea typeface="MS PGothic" charset="0"/>
                <a:cs typeface="MS PGothic" charset="0"/>
              </a:rPr>
              <a:t> </a:t>
            </a:r>
            <a:r>
              <a:rPr lang="en-US" sz="3600" b="1" dirty="0" smtClean="0">
                <a:solidFill>
                  <a:srgbClr val="000000"/>
                </a:solidFill>
                <a:latin typeface="Calibri"/>
                <a:ea typeface="MS PGothic" charset="0"/>
                <a:cs typeface="Calibri"/>
              </a:rPr>
              <a:t>Basic info Region 73</a:t>
            </a:r>
          </a:p>
        </p:txBody>
      </p:sp>
      <p:sp>
        <p:nvSpPr>
          <p:cNvPr id="21506" name="Text Box 2"/>
          <p:cNvSpPr txBox="1">
            <a:spLocks noChangeArrowheads="1"/>
          </p:cNvSpPr>
          <p:nvPr/>
        </p:nvSpPr>
        <p:spPr bwMode="auto">
          <a:xfrm>
            <a:off x="323528" y="1628800"/>
            <a:ext cx="8208912" cy="41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marL="311150" indent="-307975"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2pPr>
            <a:lvl3pPr marL="11430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3pPr>
            <a:lvl4pPr marL="16002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4pPr>
            <a:lvl5pPr marL="20574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9pPr>
          </a:lstStyle>
          <a:p>
            <a:pPr eaLnBrk="1">
              <a:lnSpc>
                <a:spcPct val="93000"/>
              </a:lnSpc>
              <a:spcAft>
                <a:spcPts val="1288"/>
              </a:spcAft>
              <a:buSzPct val="100000"/>
              <a:defRPr/>
            </a:pPr>
            <a:r>
              <a:rPr lang="hr-HR" sz="2200" dirty="0" smtClean="0">
                <a:solidFill>
                  <a:srgbClr val="000080"/>
                </a:solidFill>
                <a:latin typeface="+mn-lt"/>
                <a:ea typeface="MS PGothic" charset="0"/>
                <a:cs typeface="MS PGothic" charset="0"/>
              </a:rPr>
              <a:t>Number of groups: </a:t>
            </a:r>
            <a:r>
              <a:rPr lang="de-DE" sz="2200" dirty="0" smtClean="0">
                <a:solidFill>
                  <a:srgbClr val="000080"/>
                </a:solidFill>
                <a:latin typeface="+mn-lt"/>
                <a:ea typeface="MS PGothic" charset="0"/>
                <a:cs typeface="MS PGothic" charset="0"/>
              </a:rPr>
              <a:t>	15	</a:t>
            </a:r>
            <a:r>
              <a:rPr lang="de-DE" sz="2200" dirty="0" smtClean="0">
                <a:latin typeface="+mn-lt"/>
                <a:ea typeface="MS PGothic" charset="0"/>
                <a:cs typeface="MS PGothic" charset="0"/>
              </a:rPr>
              <a:t> </a:t>
            </a:r>
            <a:endParaRPr lang="hr-HR" sz="1800" dirty="0" smtClean="0">
              <a:solidFill>
                <a:srgbClr val="FF0000"/>
              </a:solidFill>
              <a:latin typeface="+mn-lt"/>
              <a:ea typeface="MS PGothic" charset="0"/>
              <a:cs typeface="MS PGothic" charset="0"/>
            </a:endParaRPr>
          </a:p>
          <a:p>
            <a:pPr eaLnBrk="1">
              <a:lnSpc>
                <a:spcPct val="93000"/>
              </a:lnSpc>
              <a:spcAft>
                <a:spcPts val="1288"/>
              </a:spcAft>
              <a:buSzPct val="100000"/>
              <a:defRPr/>
            </a:pPr>
            <a:r>
              <a:rPr lang="hr-HR" sz="2200" dirty="0" smtClean="0">
                <a:solidFill>
                  <a:srgbClr val="000080"/>
                </a:solidFill>
                <a:latin typeface="+mn-lt"/>
                <a:ea typeface="MS PGothic" charset="0"/>
                <a:cs typeface="MS PGothic" charset="0"/>
              </a:rPr>
              <a:t>Number of centers: </a:t>
            </a:r>
            <a:r>
              <a:rPr lang="de-DE" sz="2200" dirty="0" smtClean="0">
                <a:solidFill>
                  <a:srgbClr val="000080"/>
                </a:solidFill>
                <a:latin typeface="+mn-lt"/>
                <a:ea typeface="MS PGothic" charset="0"/>
                <a:cs typeface="MS PGothic" charset="0"/>
              </a:rPr>
              <a:t>	13</a:t>
            </a:r>
            <a:endParaRPr lang="hr-HR" sz="2200" dirty="0" smtClean="0">
              <a:solidFill>
                <a:srgbClr val="FF0000"/>
              </a:solidFill>
              <a:latin typeface="+mn-lt"/>
              <a:ea typeface="MS PGothic" charset="0"/>
              <a:cs typeface="MS PGothic" charset="0"/>
            </a:endParaRPr>
          </a:p>
          <a:p>
            <a:pPr eaLnBrk="1">
              <a:lnSpc>
                <a:spcPct val="93000"/>
              </a:lnSpc>
              <a:spcAft>
                <a:spcPts val="1288"/>
              </a:spcAft>
              <a:buSzPct val="100000"/>
              <a:defRPr/>
            </a:pPr>
            <a:r>
              <a:rPr lang="hr-HR" sz="2200" dirty="0" smtClean="0">
                <a:solidFill>
                  <a:srgbClr val="000080"/>
                </a:solidFill>
                <a:latin typeface="+mn-lt"/>
                <a:ea typeface="MS PGothic" charset="0"/>
                <a:cs typeface="MS PGothic" charset="0"/>
              </a:rPr>
              <a:t>Number of devotees: </a:t>
            </a:r>
            <a:r>
              <a:rPr lang="de-DE" sz="2200" dirty="0" smtClean="0">
                <a:solidFill>
                  <a:srgbClr val="000080"/>
                </a:solidFill>
                <a:latin typeface="+mn-lt"/>
                <a:ea typeface="MS PGothic" charset="0"/>
                <a:cs typeface="MS PGothic" charset="0"/>
              </a:rPr>
              <a:t> 354	</a:t>
            </a:r>
            <a:endParaRPr lang="hr-HR" sz="2200" dirty="0" smtClean="0">
              <a:solidFill>
                <a:srgbClr val="000080"/>
              </a:solidFill>
              <a:latin typeface="+mn-lt"/>
              <a:ea typeface="MS PGothic" charset="0"/>
              <a:cs typeface="MS PGothic" charset="0"/>
            </a:endParaRPr>
          </a:p>
          <a:p>
            <a:pPr eaLnBrk="1">
              <a:lnSpc>
                <a:spcPct val="93000"/>
              </a:lnSpc>
              <a:spcAft>
                <a:spcPts val="1288"/>
              </a:spcAft>
              <a:buSzPct val="100000"/>
              <a:defRPr/>
            </a:pPr>
            <a:r>
              <a:rPr lang="de-AT" sz="2200" dirty="0" smtClean="0">
                <a:solidFill>
                  <a:srgbClr val="000080"/>
                </a:solidFill>
                <a:latin typeface="+mn-lt"/>
                <a:ea typeface="MS PGothic" charset="0"/>
                <a:cs typeface="MS PGothic" charset="0"/>
              </a:rPr>
              <a:t>National Council </a:t>
            </a:r>
            <a:r>
              <a:rPr lang="de-AT" sz="2200" dirty="0" err="1" smtClean="0">
                <a:solidFill>
                  <a:srgbClr val="000080"/>
                </a:solidFill>
                <a:latin typeface="+mn-lt"/>
                <a:ea typeface="MS PGothic" charset="0"/>
                <a:cs typeface="MS PGothic" charset="0"/>
              </a:rPr>
              <a:t>Presidents</a:t>
            </a:r>
            <a:r>
              <a:rPr lang="de-AT" sz="2200" dirty="0" smtClean="0">
                <a:solidFill>
                  <a:srgbClr val="000080"/>
                </a:solidFill>
                <a:latin typeface="+mn-lt"/>
                <a:ea typeface="MS PGothic" charset="0"/>
                <a:cs typeface="MS PGothic" charset="0"/>
              </a:rPr>
              <a:t>: 	</a:t>
            </a:r>
            <a:r>
              <a:rPr lang="en-US" sz="2200" dirty="0" smtClean="0">
                <a:solidFill>
                  <a:srgbClr val="000080"/>
                </a:solidFill>
                <a:latin typeface="+mn-lt"/>
                <a:ea typeface="MS PGothic" charset="0"/>
                <a:cs typeface="MS PGothic" charset="0"/>
              </a:rPr>
              <a:t>Poland: Anna </a:t>
            </a:r>
            <a:r>
              <a:rPr lang="en-US" sz="2200" dirty="0" err="1" smtClean="0">
                <a:solidFill>
                  <a:srgbClr val="000080"/>
                </a:solidFill>
                <a:latin typeface="+mn-lt"/>
                <a:ea typeface="MS PGothic" charset="0"/>
                <a:cs typeface="MS PGothic" charset="0"/>
              </a:rPr>
              <a:t>Dobosz</a:t>
            </a:r>
            <a:endParaRPr lang="en-US" sz="2200" dirty="0" smtClean="0">
              <a:solidFill>
                <a:srgbClr val="000080"/>
              </a:solidFill>
              <a:latin typeface="+mn-lt"/>
              <a:ea typeface="MS PGothic" charset="0"/>
              <a:cs typeface="MS PGothic" charset="0"/>
            </a:endParaRPr>
          </a:p>
          <a:p>
            <a:pPr eaLnBrk="1">
              <a:lnSpc>
                <a:spcPct val="93000"/>
              </a:lnSpc>
              <a:spcAft>
                <a:spcPts val="1288"/>
              </a:spcAft>
              <a:buSzPct val="100000"/>
              <a:defRPr/>
            </a:pPr>
            <a:r>
              <a:rPr lang="en-US" sz="2200" dirty="0" smtClean="0">
                <a:solidFill>
                  <a:srgbClr val="000080"/>
                </a:solidFill>
                <a:latin typeface="+mn-lt"/>
                <a:ea typeface="MS PGothic" charset="0"/>
                <a:cs typeface="MS PGothic" charset="0"/>
              </a:rPr>
              <a:t>									Lithuania: </a:t>
            </a:r>
            <a:r>
              <a:rPr lang="en-US" sz="2200" dirty="0" err="1" smtClean="0">
                <a:solidFill>
                  <a:srgbClr val="000080"/>
                </a:solidFill>
                <a:latin typeface="+mn-lt"/>
                <a:ea typeface="MS PGothic" charset="0"/>
                <a:cs typeface="MS PGothic" charset="0"/>
              </a:rPr>
              <a:t>Vilija</a:t>
            </a:r>
            <a:r>
              <a:rPr lang="en-US" sz="2200" dirty="0" smtClean="0">
                <a:solidFill>
                  <a:srgbClr val="000080"/>
                </a:solidFill>
                <a:latin typeface="+mn-lt"/>
                <a:ea typeface="MS PGothic" charset="0"/>
                <a:cs typeface="MS PGothic" charset="0"/>
              </a:rPr>
              <a:t> </a:t>
            </a:r>
            <a:r>
              <a:rPr lang="en-US" sz="2200" dirty="0" err="1" smtClean="0">
                <a:solidFill>
                  <a:srgbClr val="000080"/>
                </a:solidFill>
                <a:latin typeface="+mn-lt"/>
                <a:ea typeface="MS PGothic" charset="0"/>
                <a:cs typeface="MS PGothic" charset="0"/>
              </a:rPr>
              <a:t>Vitkuniene</a:t>
            </a:r>
            <a:r>
              <a:rPr lang="en-US" sz="2200" dirty="0" smtClean="0">
                <a:solidFill>
                  <a:srgbClr val="000080"/>
                </a:solidFill>
                <a:latin typeface="+mn-lt"/>
                <a:ea typeface="MS PGothic" charset="0"/>
                <a:cs typeface="MS PGothic" charset="0"/>
              </a:rPr>
              <a:t> </a:t>
            </a:r>
          </a:p>
          <a:p>
            <a:pPr marL="311150" lvl="2" indent="-307975" eaLnBrk="1">
              <a:lnSpc>
                <a:spcPct val="93000"/>
              </a:lnSpc>
              <a:spcAft>
                <a:spcPts val="1288"/>
              </a:spcAft>
              <a:buSzPct val="100000"/>
              <a:defRPr/>
            </a:pPr>
            <a:r>
              <a:rPr lang="en-US" sz="2200" dirty="0" smtClean="0">
                <a:solidFill>
                  <a:srgbClr val="000080"/>
                </a:solidFill>
                <a:latin typeface="+mn-lt"/>
                <a:ea typeface="MS PGothic" charset="0"/>
                <a:cs typeface="MS PGothic" charset="0"/>
              </a:rPr>
              <a:t>							  		Estonia: </a:t>
            </a:r>
            <a:r>
              <a:rPr lang="en-US" sz="2200" dirty="0" err="1" smtClean="0">
                <a:solidFill>
                  <a:srgbClr val="000080"/>
                </a:solidFill>
                <a:latin typeface="+mn-lt"/>
                <a:ea typeface="MS PGothic" charset="0"/>
                <a:cs typeface="MS PGothic" charset="0"/>
              </a:rPr>
              <a:t>Külli</a:t>
            </a:r>
            <a:r>
              <a:rPr lang="en-US" sz="2200" dirty="0" smtClean="0">
                <a:solidFill>
                  <a:srgbClr val="000080"/>
                </a:solidFill>
                <a:latin typeface="+mn-lt"/>
                <a:ea typeface="MS PGothic" charset="0"/>
                <a:cs typeface="MS PGothic" charset="0"/>
              </a:rPr>
              <a:t> </a:t>
            </a:r>
            <a:r>
              <a:rPr lang="en-US" sz="2200" dirty="0" err="1" smtClean="0">
                <a:solidFill>
                  <a:srgbClr val="000080"/>
                </a:solidFill>
                <a:latin typeface="+mn-lt"/>
                <a:ea typeface="MS PGothic" charset="0"/>
                <a:cs typeface="MS PGothic" charset="0"/>
              </a:rPr>
              <a:t>Kelu</a:t>
            </a:r>
            <a:endParaRPr lang="en-US" sz="2200" dirty="0" smtClean="0">
              <a:solidFill>
                <a:srgbClr val="000080"/>
              </a:solidFill>
              <a:latin typeface="+mn-lt"/>
              <a:ea typeface="MS PGothic" charset="0"/>
              <a:cs typeface="MS PGothic" charset="0"/>
            </a:endParaRPr>
          </a:p>
          <a:p>
            <a:pPr marL="311150" lvl="2" indent="-307975" eaLnBrk="1">
              <a:lnSpc>
                <a:spcPct val="93000"/>
              </a:lnSpc>
              <a:spcAft>
                <a:spcPts val="1288"/>
              </a:spcAft>
              <a:buSzPct val="100000"/>
              <a:defRPr/>
            </a:pPr>
            <a:r>
              <a:rPr lang="en-US" sz="2200" dirty="0" smtClean="0">
                <a:solidFill>
                  <a:srgbClr val="000080"/>
                </a:solidFill>
                <a:latin typeface="+mn-lt"/>
                <a:ea typeface="MS PGothic" charset="0"/>
                <a:cs typeface="MS PGothic" charset="0"/>
              </a:rPr>
              <a:t>									Latvia: </a:t>
            </a:r>
            <a:r>
              <a:rPr lang="en-US" sz="2200" dirty="0" err="1" smtClean="0">
                <a:solidFill>
                  <a:srgbClr val="000080"/>
                </a:solidFill>
                <a:latin typeface="+mn-lt"/>
                <a:ea typeface="MS PGothic" charset="0"/>
                <a:cs typeface="MS PGothic" charset="0"/>
              </a:rPr>
              <a:t>Maija</a:t>
            </a:r>
            <a:r>
              <a:rPr lang="en-US" sz="2200" dirty="0" smtClean="0">
                <a:solidFill>
                  <a:srgbClr val="000080"/>
                </a:solidFill>
                <a:latin typeface="+mn-lt"/>
                <a:ea typeface="MS PGothic" charset="0"/>
                <a:cs typeface="MS PGothic" charset="0"/>
              </a:rPr>
              <a:t> </a:t>
            </a:r>
            <a:r>
              <a:rPr lang="en-US" sz="2200" dirty="0" err="1" smtClean="0">
                <a:solidFill>
                  <a:srgbClr val="000080"/>
                </a:solidFill>
                <a:latin typeface="+mn-lt"/>
                <a:ea typeface="MS PGothic" charset="0"/>
                <a:cs typeface="MS PGothic" charset="0"/>
              </a:rPr>
              <a:t>Tolberg</a:t>
            </a:r>
            <a:endParaRPr lang="de-AT" sz="2200" dirty="0" smtClean="0">
              <a:latin typeface="+mn-lt"/>
              <a:ea typeface="MS PGothic" charset="0"/>
              <a:cs typeface="MS PGothic" charset="0"/>
            </a:endParaRPr>
          </a:p>
          <a:p>
            <a:pPr eaLnBrk="1">
              <a:lnSpc>
                <a:spcPct val="93000"/>
              </a:lnSpc>
              <a:spcAft>
                <a:spcPts val="1288"/>
              </a:spcAft>
              <a:buSzPct val="100000"/>
              <a:defRPr/>
            </a:pPr>
            <a:r>
              <a:rPr lang="hr-HR" sz="2200" dirty="0" smtClean="0">
                <a:solidFill>
                  <a:srgbClr val="000080"/>
                </a:solidFill>
                <a:latin typeface="+mn-lt"/>
                <a:ea typeface="MS PGothic" charset="0"/>
                <a:cs typeface="MS PGothic" charset="0"/>
              </a:rPr>
              <a:t>									</a:t>
            </a:r>
            <a:r>
              <a:rPr lang="en-US" sz="2200" dirty="0" smtClean="0">
                <a:solidFill>
                  <a:srgbClr val="000080"/>
                </a:solidFill>
                <a:latin typeface="+mn-lt"/>
                <a:ea typeface="MS PGothic" charset="0"/>
                <a:cs typeface="MS PGothic" charset="0"/>
              </a:rPr>
              <a:t>Finland:    </a:t>
            </a:r>
            <a:r>
              <a:rPr lang="en-US" sz="2200" dirty="0" err="1" smtClean="0">
                <a:solidFill>
                  <a:srgbClr val="000080"/>
                </a:solidFill>
                <a:latin typeface="+mn-lt"/>
                <a:ea typeface="MS PGothic" charset="0"/>
                <a:cs typeface="MS PGothic" charset="0"/>
              </a:rPr>
              <a:t>Gaiyer</a:t>
            </a:r>
            <a:r>
              <a:rPr lang="en-US" sz="2200" dirty="0" smtClean="0">
                <a:solidFill>
                  <a:srgbClr val="000080"/>
                </a:solidFill>
                <a:latin typeface="+mn-lt"/>
                <a:ea typeface="MS PGothic" charset="0"/>
                <a:cs typeface="MS PGothic" charset="0"/>
              </a:rPr>
              <a:t> Alta</a:t>
            </a:r>
            <a:r>
              <a:rPr lang="en-US" sz="2200" dirty="0" smtClean="0">
                <a:solidFill>
                  <a:srgbClr val="000080"/>
                </a:solidFill>
                <a:ea typeface="MS PGothic" charset="0"/>
                <a:cs typeface="MS PGothic" charset="0"/>
              </a:rPr>
              <a:t>y</a:t>
            </a:r>
          </a:p>
          <a:p>
            <a:pPr eaLnBrk="1">
              <a:lnSpc>
                <a:spcPct val="93000"/>
              </a:lnSpc>
              <a:spcAft>
                <a:spcPts val="1288"/>
              </a:spcAft>
              <a:buSzPct val="100000"/>
              <a:defRPr/>
            </a:pPr>
            <a:endParaRPr lang="hr-HR" sz="2900" dirty="0" smtClean="0">
              <a:ea typeface="MS PGothic" charset="0"/>
              <a:cs typeface="MS PGothic"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4817" name="pole tekstowe 1"/>
          <p:cNvSpPr txBox="1">
            <a:spLocks noChangeArrowheads="1"/>
          </p:cNvSpPr>
          <p:nvPr/>
        </p:nvSpPr>
        <p:spPr bwMode="auto">
          <a:xfrm>
            <a:off x="395536" y="3253040"/>
            <a:ext cx="828675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t>An outstanding event in </a:t>
            </a:r>
            <a:r>
              <a:rPr lang="en-US" dirty="0"/>
              <a:t>Region 73 was the tour of the </a:t>
            </a:r>
            <a:r>
              <a:rPr lang="en-US" dirty="0" smtClean="0"/>
              <a:t>“</a:t>
            </a:r>
            <a:r>
              <a:rPr lang="en-US" dirty="0" err="1"/>
              <a:t>Sarva</a:t>
            </a:r>
            <a:r>
              <a:rPr lang="en-US" dirty="0"/>
              <a:t> </a:t>
            </a:r>
            <a:r>
              <a:rPr lang="en-US" dirty="0" smtClean="0"/>
              <a:t>Dharma Choir” with</a:t>
            </a:r>
            <a:r>
              <a:rPr lang="de-DE" dirty="0"/>
              <a:t> </a:t>
            </a:r>
            <a:r>
              <a:rPr lang="en-US" dirty="0" smtClean="0"/>
              <a:t>participants </a:t>
            </a:r>
            <a:r>
              <a:rPr lang="en-US" dirty="0"/>
              <a:t>of </a:t>
            </a:r>
            <a:r>
              <a:rPr lang="en-US" dirty="0" smtClean="0"/>
              <a:t>all countries of Region 73. </a:t>
            </a:r>
          </a:p>
          <a:p>
            <a:pPr algn="ctr" eaLnBrk="1" hangingPunct="1"/>
            <a:endParaRPr lang="en-US" dirty="0" smtClean="0"/>
          </a:p>
          <a:p>
            <a:pPr algn="ctr" eaLnBrk="1" hangingPunct="1"/>
            <a:r>
              <a:rPr lang="en-US" dirty="0" smtClean="0"/>
              <a:t>The </a:t>
            </a:r>
            <a:r>
              <a:rPr lang="en-US" dirty="0"/>
              <a:t>target is to bring Swami’s massage </a:t>
            </a:r>
            <a:r>
              <a:rPr lang="en-US" dirty="0" smtClean="0"/>
              <a:t>of</a:t>
            </a:r>
          </a:p>
          <a:p>
            <a:pPr algn="ctr" eaLnBrk="1" hangingPunct="1"/>
            <a:r>
              <a:rPr lang="en-US" dirty="0" smtClean="0"/>
              <a:t>the </a:t>
            </a:r>
            <a:r>
              <a:rPr lang="en-US" dirty="0"/>
              <a:t>unity of all the religion </a:t>
            </a:r>
            <a:r>
              <a:rPr lang="en-US" dirty="0" smtClean="0"/>
              <a:t>to </a:t>
            </a:r>
            <a:r>
              <a:rPr lang="en-US" dirty="0"/>
              <a:t>the society.</a:t>
            </a:r>
            <a:endParaRPr lang="pl-PL" dirty="0"/>
          </a:p>
          <a:p>
            <a:pPr algn="ctr" eaLnBrk="1" hangingPunct="1"/>
            <a:endParaRPr lang="pl-PL" dirty="0"/>
          </a:p>
          <a:p>
            <a:pPr algn="ctr" eaLnBrk="1" hangingPunct="1"/>
            <a:r>
              <a:rPr lang="en-US" dirty="0" smtClean="0"/>
              <a:t>The </a:t>
            </a:r>
            <a:r>
              <a:rPr lang="en-US" dirty="0"/>
              <a:t>concerts took place in Helsinki, Tallinn, </a:t>
            </a:r>
            <a:r>
              <a:rPr lang="en-US" dirty="0" smtClean="0"/>
              <a:t>Riga</a:t>
            </a:r>
          </a:p>
          <a:p>
            <a:pPr algn="ctr" eaLnBrk="1" hangingPunct="1"/>
            <a:r>
              <a:rPr lang="en-US" dirty="0" smtClean="0"/>
              <a:t>and </a:t>
            </a:r>
            <a:r>
              <a:rPr lang="en-US" dirty="0" err="1"/>
              <a:t>Palanga</a:t>
            </a:r>
            <a:r>
              <a:rPr lang="en-US" dirty="0"/>
              <a:t> in Lithuania. </a:t>
            </a:r>
            <a:endParaRPr lang="pl-PL" dirty="0"/>
          </a:p>
        </p:txBody>
      </p:sp>
      <p:sp>
        <p:nvSpPr>
          <p:cNvPr id="3" name="Text Box 1"/>
          <p:cNvSpPr txBox="1">
            <a:spLocks noChangeArrowheads="1"/>
          </p:cNvSpPr>
          <p:nvPr/>
        </p:nvSpPr>
        <p:spPr bwMode="auto">
          <a:xfrm>
            <a:off x="35496" y="542925"/>
            <a:ext cx="5904656"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eaLnBrk="1">
              <a:lnSpc>
                <a:spcPct val="93000"/>
              </a:lnSpc>
              <a:buSzPct val="100000"/>
              <a:defRPr/>
            </a:pPr>
            <a:r>
              <a:rPr lang="hr-HR" sz="4000" b="1" dirty="0" smtClean="0">
                <a:solidFill>
                  <a:srgbClr val="000000"/>
                </a:solidFill>
                <a:ea typeface="MS PGothic" charset="0"/>
                <a:cs typeface="MS PGothic" charset="0"/>
              </a:rPr>
              <a:t> </a:t>
            </a:r>
            <a:r>
              <a:rPr lang="de-DE" sz="4000" b="1" dirty="0" smtClean="0">
                <a:solidFill>
                  <a:srgbClr val="000000"/>
                </a:solidFill>
                <a:ea typeface="MS PGothic" charset="0"/>
                <a:cs typeface="MS PGothic" charset="0"/>
              </a:rPr>
              <a:t>„</a:t>
            </a:r>
            <a:r>
              <a:rPr lang="de-DE" sz="4000" b="1" dirty="0" err="1" smtClean="0">
                <a:solidFill>
                  <a:srgbClr val="000000"/>
                </a:solidFill>
                <a:ea typeface="MS PGothic" charset="0"/>
                <a:cs typeface="MS PGothic" charset="0"/>
              </a:rPr>
              <a:t>Sarva</a:t>
            </a:r>
            <a:r>
              <a:rPr lang="de-DE" sz="4000" b="1" dirty="0" smtClean="0">
                <a:solidFill>
                  <a:srgbClr val="000000"/>
                </a:solidFill>
                <a:ea typeface="MS PGothic" charset="0"/>
                <a:cs typeface="MS PGothic" charset="0"/>
              </a:rPr>
              <a:t> Dharma </a:t>
            </a:r>
            <a:r>
              <a:rPr lang="de-DE" sz="4000" b="1" dirty="0" err="1" smtClean="0">
                <a:solidFill>
                  <a:srgbClr val="000000"/>
                </a:solidFill>
                <a:ea typeface="MS PGothic" charset="0"/>
                <a:cs typeface="MS PGothic" charset="0"/>
              </a:rPr>
              <a:t>Choir</a:t>
            </a:r>
            <a:r>
              <a:rPr lang="de-DE" sz="4000" b="1" dirty="0" smtClean="0">
                <a:solidFill>
                  <a:srgbClr val="000000"/>
                </a:solidFill>
                <a:ea typeface="MS PGothic" charset="0"/>
                <a:cs typeface="MS PGothic" charset="0"/>
              </a:rPr>
              <a:t>“</a:t>
            </a:r>
            <a:endParaRPr lang="en-US" sz="3600" b="1" dirty="0" smtClean="0">
              <a:solidFill>
                <a:srgbClr val="000000"/>
              </a:solidFill>
              <a:latin typeface="Calibri"/>
              <a:ea typeface="MS PGothic" charset="0"/>
              <a:cs typeface="Calibri"/>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5841" name="Obraz 1" descr="DSC00593.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4313" y="285750"/>
            <a:ext cx="53340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2" name="Obraz 2" descr="DSC00611.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18000" y="2428875"/>
            <a:ext cx="482600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Obraz 4" descr="DSC00614.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4313" y="4071938"/>
            <a:ext cx="4229100" cy="259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8913" name="Prostokąt 2"/>
          <p:cNvSpPr>
            <a:spLocks noChangeArrowheads="1"/>
          </p:cNvSpPr>
          <p:nvPr/>
        </p:nvSpPr>
        <p:spPr bwMode="auto">
          <a:xfrm>
            <a:off x="250061" y="522546"/>
            <a:ext cx="518603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pl-PL" sz="3600" dirty="0" smtClean="0">
                <a:solidFill>
                  <a:srgbClr val="000000"/>
                </a:solidFill>
              </a:rPr>
              <a:t>GRATITUTE</a:t>
            </a:r>
            <a:r>
              <a:rPr lang="de-DE" sz="3600" dirty="0" smtClean="0">
                <a:solidFill>
                  <a:srgbClr val="000000"/>
                </a:solidFill>
              </a:rPr>
              <a:t> </a:t>
            </a:r>
            <a:r>
              <a:rPr lang="pl-PL" sz="3600" dirty="0" smtClean="0">
                <a:solidFill>
                  <a:srgbClr val="000000"/>
                </a:solidFill>
              </a:rPr>
              <a:t>towards</a:t>
            </a:r>
            <a:endParaRPr lang="de-DE" sz="3600" dirty="0" smtClean="0">
              <a:solidFill>
                <a:srgbClr val="000000"/>
              </a:solidFill>
            </a:endParaRPr>
          </a:p>
          <a:p>
            <a:r>
              <a:rPr lang="pl-PL" sz="3600" dirty="0" smtClean="0">
                <a:solidFill>
                  <a:srgbClr val="000000"/>
                </a:solidFill>
              </a:rPr>
              <a:t>NATURE</a:t>
            </a:r>
            <a:endParaRPr lang="pl-PL" sz="3600" dirty="0">
              <a:solidFill>
                <a:srgbClr val="000000"/>
              </a:solidFill>
            </a:endParaRPr>
          </a:p>
          <a:p>
            <a:r>
              <a:rPr lang="pl-PL" sz="3600" dirty="0" smtClean="0">
                <a:solidFill>
                  <a:srgbClr val="000000"/>
                </a:solidFill>
              </a:rPr>
              <a:t>Summer-camp</a:t>
            </a:r>
            <a:r>
              <a:rPr lang="de-DE" sz="3600" dirty="0" smtClean="0">
                <a:solidFill>
                  <a:srgbClr val="000000"/>
                </a:solidFill>
              </a:rPr>
              <a:t> </a:t>
            </a:r>
            <a:r>
              <a:rPr lang="pl-PL" sz="3600" dirty="0" smtClean="0">
                <a:solidFill>
                  <a:srgbClr val="000000"/>
                </a:solidFill>
              </a:rPr>
              <a:t>in </a:t>
            </a:r>
            <a:r>
              <a:rPr lang="pl-PL" sz="3600" dirty="0">
                <a:solidFill>
                  <a:srgbClr val="000000"/>
                </a:solidFill>
              </a:rPr>
              <a:t>Latvia </a:t>
            </a:r>
          </a:p>
        </p:txBody>
      </p:sp>
      <p:pic>
        <p:nvPicPr>
          <p:cNvPr id="38914" name="Obraz 3" descr="thumb (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429000"/>
            <a:ext cx="361315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Obraz 4" descr="thumb (2).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429000"/>
            <a:ext cx="3600400" cy="3060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48"/>
            <a:ext cx="828675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3200" dirty="0">
                <a:solidFill>
                  <a:srgbClr val="000000"/>
                </a:solidFill>
                <a:latin typeface="Calibri" charset="0"/>
                <a:cs typeface="Calibri" charset="0"/>
              </a:rPr>
              <a:t>The 10</a:t>
            </a:r>
            <a:r>
              <a:rPr lang="en-US" sz="3200" baseline="30000" dirty="0">
                <a:solidFill>
                  <a:srgbClr val="000000"/>
                </a:solidFill>
                <a:latin typeface="Calibri" charset="0"/>
                <a:cs typeface="Calibri" charset="0"/>
              </a:rPr>
              <a:t>th</a:t>
            </a:r>
            <a:r>
              <a:rPr lang="en-US" sz="3200" dirty="0">
                <a:solidFill>
                  <a:srgbClr val="000000"/>
                </a:solidFill>
                <a:latin typeface="Calibri" charset="0"/>
                <a:cs typeface="Calibri" charset="0"/>
              </a:rPr>
              <a:t>   “Sai Boundless S</a:t>
            </a:r>
            <a:r>
              <a:rPr lang="en-US" sz="2000" dirty="0">
                <a:latin typeface="Calibri" charset="0"/>
                <a:cs typeface="Calibri" charset="0"/>
              </a:rPr>
              <a:t> </a:t>
            </a:r>
            <a:r>
              <a:rPr lang="en-US" sz="3200" dirty="0" err="1">
                <a:solidFill>
                  <a:srgbClr val="000000"/>
                </a:solidFill>
                <a:latin typeface="Calibri" charset="0"/>
                <a:cs typeface="Calibri" charset="0"/>
              </a:rPr>
              <a:t>ervice</a:t>
            </a:r>
            <a:r>
              <a:rPr lang="en-US" sz="3200" dirty="0">
                <a:solidFill>
                  <a:srgbClr val="000000"/>
                </a:solidFill>
                <a:latin typeface="Calibri" charset="0"/>
                <a:cs typeface="Calibri" charset="0"/>
              </a:rPr>
              <a:t>” in Poland</a:t>
            </a:r>
            <a:endParaRPr lang="pl-PL" sz="1200" dirty="0">
              <a:cs typeface="Arial" charset="0"/>
            </a:endParaRPr>
          </a:p>
          <a:p>
            <a:pPr eaLnBrk="0" hangingPunct="0"/>
            <a:r>
              <a:rPr lang="en-US" sz="3200" dirty="0" err="1">
                <a:solidFill>
                  <a:srgbClr val="000000"/>
                </a:solidFill>
                <a:latin typeface="Calibri" charset="0"/>
                <a:cs typeface="Calibri" charset="0"/>
              </a:rPr>
              <a:t>Kwiejce</a:t>
            </a:r>
            <a:r>
              <a:rPr lang="en-US" sz="3200" dirty="0">
                <a:solidFill>
                  <a:srgbClr val="000000"/>
                </a:solidFill>
                <a:latin typeface="Calibri" charset="0"/>
                <a:cs typeface="Calibri" charset="0"/>
              </a:rPr>
              <a:t> – 29</a:t>
            </a:r>
            <a:r>
              <a:rPr lang="en-US" sz="3200" baseline="30000" dirty="0">
                <a:solidFill>
                  <a:srgbClr val="000000"/>
                </a:solidFill>
                <a:latin typeface="Calibri" charset="0"/>
                <a:cs typeface="Calibri" charset="0"/>
              </a:rPr>
              <a:t>th</a:t>
            </a:r>
            <a:r>
              <a:rPr lang="en-US" sz="3200" dirty="0">
                <a:solidFill>
                  <a:srgbClr val="000000"/>
                </a:solidFill>
                <a:latin typeface="Calibri" charset="0"/>
                <a:cs typeface="Calibri" charset="0"/>
              </a:rPr>
              <a:t> of June </a:t>
            </a:r>
            <a:r>
              <a:rPr lang="en-US" sz="3200" dirty="0" smtClean="0">
                <a:solidFill>
                  <a:srgbClr val="000000"/>
                </a:solidFill>
                <a:latin typeface="Calibri" charset="0"/>
                <a:cs typeface="Calibri" charset="0"/>
              </a:rPr>
              <a:t>up to </a:t>
            </a:r>
            <a:r>
              <a:rPr lang="en-US" sz="3200" dirty="0">
                <a:solidFill>
                  <a:srgbClr val="000000"/>
                </a:solidFill>
                <a:latin typeface="Calibri" charset="0"/>
                <a:cs typeface="Calibri" charset="0"/>
              </a:rPr>
              <a:t>06</a:t>
            </a:r>
            <a:r>
              <a:rPr lang="en-US" sz="3200" baseline="30000" dirty="0">
                <a:solidFill>
                  <a:srgbClr val="000000"/>
                </a:solidFill>
                <a:latin typeface="Calibri" charset="0"/>
                <a:cs typeface="Calibri" charset="0"/>
              </a:rPr>
              <a:t>th</a:t>
            </a:r>
            <a:r>
              <a:rPr lang="en-US" sz="3200" dirty="0">
                <a:solidFill>
                  <a:srgbClr val="000000"/>
                </a:solidFill>
                <a:latin typeface="Calibri" charset="0"/>
                <a:cs typeface="Calibri" charset="0"/>
              </a:rPr>
              <a:t> of July, 2014</a:t>
            </a:r>
            <a:endParaRPr lang="en-US" sz="3600" dirty="0">
              <a:cs typeface="Arial" charset="0"/>
            </a:endParaRPr>
          </a:p>
        </p:txBody>
      </p:sp>
      <p:pic>
        <p:nvPicPr>
          <p:cNvPr id="39938" name="Obraz 2" descr="C:\Users\Maja\Dropbox\ZoneOffice\05_Events\Xth Sai Boundless Service in Poland\medic care\IMG_910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1196752"/>
            <a:ext cx="200025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pole tekstowe 3"/>
          <p:cNvSpPr txBox="1">
            <a:spLocks noChangeArrowheads="1"/>
          </p:cNvSpPr>
          <p:nvPr/>
        </p:nvSpPr>
        <p:spPr bwMode="auto">
          <a:xfrm>
            <a:off x="1206108" y="3923764"/>
            <a:ext cx="11336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dirty="0" smtClean="0"/>
              <a:t>Medicare</a:t>
            </a:r>
            <a:endParaRPr lang="pl-PL" sz="1800" dirty="0"/>
          </a:p>
        </p:txBody>
      </p:sp>
      <p:pic>
        <p:nvPicPr>
          <p:cNvPr id="39940" name="Obraz 4" descr="DSC_0101.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0188" y="4437112"/>
            <a:ext cx="3698875"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pole tekstowe 5"/>
          <p:cNvSpPr txBox="1">
            <a:spLocks noChangeArrowheads="1"/>
          </p:cNvSpPr>
          <p:nvPr/>
        </p:nvSpPr>
        <p:spPr bwMode="auto">
          <a:xfrm>
            <a:off x="3906838" y="6165304"/>
            <a:ext cx="1107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dirty="0" smtClean="0"/>
              <a:t>Educare </a:t>
            </a:r>
            <a:endParaRPr lang="pl-PL" sz="1800" dirty="0"/>
          </a:p>
        </p:txBody>
      </p:sp>
      <p:pic>
        <p:nvPicPr>
          <p:cNvPr id="39942" name="Obraz 6" descr="IMG_9845.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94049" y="1186433"/>
            <a:ext cx="2786063"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3" name="pole tekstowe 7"/>
          <p:cNvSpPr txBox="1">
            <a:spLocks noChangeArrowheads="1"/>
          </p:cNvSpPr>
          <p:nvPr/>
        </p:nvSpPr>
        <p:spPr bwMode="auto">
          <a:xfrm>
            <a:off x="4440994" y="3501008"/>
            <a:ext cx="12111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dirty="0" err="1" smtClean="0"/>
              <a:t>Sociocare</a:t>
            </a:r>
            <a:endParaRPr lang="pl-PL" sz="1800" dirty="0"/>
          </a:p>
        </p:txBody>
      </p:sp>
      <p:pic>
        <p:nvPicPr>
          <p:cNvPr id="39944" name="Obraz 8" descr="IMG_9969.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72250" y="3321050"/>
            <a:ext cx="2357438" cy="353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5" name="pole tekstowe 9"/>
          <p:cNvSpPr txBox="1">
            <a:spLocks noChangeArrowheads="1"/>
          </p:cNvSpPr>
          <p:nvPr/>
        </p:nvSpPr>
        <p:spPr bwMode="auto">
          <a:xfrm>
            <a:off x="5236572" y="5374957"/>
            <a:ext cx="135165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pl-PL" sz="1800" dirty="0" smtClean="0"/>
              <a:t>Renovati</a:t>
            </a:r>
            <a:r>
              <a:rPr lang="de-DE" sz="1800" dirty="0" smtClean="0"/>
              <a:t>on</a:t>
            </a:r>
          </a:p>
          <a:p>
            <a:pPr algn="r" eaLnBrk="1" hangingPunct="1"/>
            <a:r>
              <a:rPr lang="de-DE" sz="1800" dirty="0" smtClean="0"/>
              <a:t>of </a:t>
            </a:r>
            <a:r>
              <a:rPr lang="pl-PL" sz="1800" dirty="0" smtClean="0"/>
              <a:t>houses</a:t>
            </a:r>
            <a:endParaRPr lang="pl-PL" sz="1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0961" name="pole tekstowe 1"/>
          <p:cNvSpPr txBox="1">
            <a:spLocks noChangeArrowheads="1"/>
          </p:cNvSpPr>
          <p:nvPr/>
        </p:nvSpPr>
        <p:spPr bwMode="auto">
          <a:xfrm>
            <a:off x="467544" y="357188"/>
            <a:ext cx="3600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dirty="0"/>
              <a:t>POLAND – New </a:t>
            </a:r>
            <a:r>
              <a:rPr lang="pl-PL" dirty="0" err="1"/>
              <a:t>project</a:t>
            </a:r>
            <a:r>
              <a:rPr lang="pl-PL" dirty="0"/>
              <a:t> </a:t>
            </a:r>
          </a:p>
          <a:p>
            <a:pPr eaLnBrk="1" hangingPunct="1"/>
            <a:r>
              <a:rPr lang="pl-PL" dirty="0"/>
              <a:t>August 2014 Suwalki </a:t>
            </a:r>
            <a:r>
              <a:rPr lang="pl-PL" sz="2000" dirty="0" smtClean="0"/>
              <a:t>                                            </a:t>
            </a:r>
            <a:endParaRPr lang="pl-PL" sz="1600" dirty="0"/>
          </a:p>
        </p:txBody>
      </p:sp>
      <p:pic>
        <p:nvPicPr>
          <p:cNvPr id="40963" name="Obraz 3" descr="IMG_006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8024" y="1268760"/>
            <a:ext cx="4032449" cy="302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Obraz 4" descr="IMG_0071 — kopi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86633" y="3429000"/>
            <a:ext cx="3570734" cy="267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ole tekstowe 1"/>
          <p:cNvSpPr txBox="1">
            <a:spLocks noChangeArrowheads="1"/>
          </p:cNvSpPr>
          <p:nvPr/>
        </p:nvSpPr>
        <p:spPr bwMode="auto">
          <a:xfrm>
            <a:off x="1706516" y="6258798"/>
            <a:ext cx="57458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600" dirty="0" smtClean="0"/>
              <a:t>„</a:t>
            </a:r>
            <a:r>
              <a:rPr lang="pl-PL" sz="1600" dirty="0"/>
              <a:t>BRING </a:t>
            </a:r>
            <a:r>
              <a:rPr lang="pl-PL" sz="1600" dirty="0" smtClean="0"/>
              <a:t>HAPPINES </a:t>
            </a:r>
            <a:r>
              <a:rPr lang="pl-PL" sz="1600" dirty="0"/>
              <a:t>TO THE CHILDREN IN THE HOSPITAL”</a:t>
            </a:r>
          </a:p>
        </p:txBody>
      </p:sp>
      <p:pic>
        <p:nvPicPr>
          <p:cNvPr id="7" name="Obraz 2" descr="IMG_0066.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7544" y="1268760"/>
            <a:ext cx="3143250"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1985" name="pole tekstowe 2"/>
          <p:cNvSpPr txBox="1">
            <a:spLocks noChangeArrowheads="1"/>
          </p:cNvSpPr>
          <p:nvPr/>
        </p:nvSpPr>
        <p:spPr bwMode="auto">
          <a:xfrm>
            <a:off x="0" y="214313"/>
            <a:ext cx="72026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dirty="0"/>
              <a:t> </a:t>
            </a:r>
            <a:r>
              <a:rPr lang="pl-PL" dirty="0"/>
              <a:t>„HELP THE KIDS</a:t>
            </a:r>
            <a:r>
              <a:rPr lang="pl-PL" dirty="0" smtClean="0"/>
              <a:t>!”</a:t>
            </a:r>
            <a:r>
              <a:rPr lang="de-DE" dirty="0" smtClean="0"/>
              <a:t> – </a:t>
            </a:r>
            <a:r>
              <a:rPr lang="pl-PL" dirty="0" smtClean="0"/>
              <a:t>a </a:t>
            </a:r>
            <a:r>
              <a:rPr lang="pl-PL" dirty="0"/>
              <a:t>new project in Lithuania</a:t>
            </a:r>
          </a:p>
          <a:p>
            <a:pPr eaLnBrk="1" hangingPunct="1"/>
            <a:r>
              <a:rPr lang="pl-PL" dirty="0"/>
              <a:t>          Service in the orphanage  - </a:t>
            </a:r>
            <a:r>
              <a:rPr lang="de-DE" dirty="0" smtClean="0"/>
              <a:t>S</a:t>
            </a:r>
            <a:r>
              <a:rPr lang="pl-PL" dirty="0" smtClean="0"/>
              <a:t>eptember </a:t>
            </a:r>
            <a:r>
              <a:rPr lang="pl-PL" dirty="0"/>
              <a:t>2014</a:t>
            </a:r>
          </a:p>
        </p:txBody>
      </p:sp>
      <p:pic>
        <p:nvPicPr>
          <p:cNvPr id="41986" name="Obraz 3" descr="PA09001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1429321"/>
            <a:ext cx="3443095" cy="459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Obraz 4" descr="concert SOS kids.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11960" y="4149080"/>
            <a:ext cx="4315916" cy="2424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Obraz 5" descr="PA090017.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0032" y="1196752"/>
            <a:ext cx="3643313" cy="273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71698" y="332656"/>
            <a:ext cx="8032750" cy="1301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algn="ctr" eaLnBrk="1">
              <a:lnSpc>
                <a:spcPct val="93000"/>
              </a:lnSpc>
              <a:buSzPct val="100000"/>
            </a:pPr>
            <a:r>
              <a:rPr lang="en-US" sz="4000" b="1" dirty="0">
                <a:solidFill>
                  <a:srgbClr val="000000"/>
                </a:solidFill>
                <a:ea typeface="MS PGothic" charset="0"/>
                <a:cs typeface="MS PGothic" charset="0"/>
              </a:rPr>
              <a:t>Zone 7</a:t>
            </a:r>
          </a:p>
        </p:txBody>
      </p:sp>
      <p:sp>
        <p:nvSpPr>
          <p:cNvPr id="15362" name="Text Box 5"/>
          <p:cNvSpPr txBox="1">
            <a:spLocks noChangeArrowheads="1"/>
          </p:cNvSpPr>
          <p:nvPr/>
        </p:nvSpPr>
        <p:spPr bwMode="auto">
          <a:xfrm>
            <a:off x="979488" y="1412875"/>
            <a:ext cx="7054850"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600" b="1">
                <a:ea typeface="MS PGothic" charset="0"/>
                <a:cs typeface="MS PGothic" charset="0"/>
              </a:rPr>
              <a:t>Northern Europe</a:t>
            </a:r>
          </a:p>
        </p:txBody>
      </p:sp>
      <p:sp>
        <p:nvSpPr>
          <p:cNvPr id="15363" name="Text Box 5"/>
          <p:cNvSpPr txBox="1">
            <a:spLocks noChangeArrowheads="1"/>
          </p:cNvSpPr>
          <p:nvPr/>
        </p:nvSpPr>
        <p:spPr bwMode="auto">
          <a:xfrm>
            <a:off x="1045542" y="2008389"/>
            <a:ext cx="7054850" cy="484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2800" b="1" dirty="0" err="1">
                <a:ea typeface="MS PGothic" charset="0"/>
                <a:cs typeface="MS PGothic" charset="0"/>
              </a:rPr>
              <a:t>Pilgrimage</a:t>
            </a:r>
            <a:r>
              <a:rPr lang="de-DE" sz="2800" b="1" dirty="0">
                <a:ea typeface="MS PGothic" charset="0"/>
                <a:cs typeface="MS PGothic" charset="0"/>
              </a:rPr>
              <a:t> </a:t>
            </a:r>
            <a:r>
              <a:rPr lang="de-DE" sz="2800" b="1" dirty="0" smtClean="0">
                <a:ea typeface="MS PGothic" charset="0"/>
                <a:cs typeface="MS PGothic" charset="0"/>
              </a:rPr>
              <a:t>„</a:t>
            </a:r>
            <a:r>
              <a:rPr lang="de-DE" sz="2800" b="1" dirty="0" err="1" smtClean="0">
                <a:ea typeface="MS PGothic" charset="0"/>
                <a:cs typeface="MS PGothic" charset="0"/>
              </a:rPr>
              <a:t>Gratitude</a:t>
            </a:r>
            <a:r>
              <a:rPr lang="de-DE" sz="2800" b="1" dirty="0" smtClean="0">
                <a:ea typeface="MS PGothic" charset="0"/>
                <a:cs typeface="MS PGothic" charset="0"/>
              </a:rPr>
              <a:t>“ </a:t>
            </a:r>
            <a:r>
              <a:rPr lang="de-DE" sz="2800" b="1" dirty="0">
                <a:ea typeface="MS PGothic" charset="0"/>
                <a:cs typeface="MS PGothic" charset="0"/>
              </a:rPr>
              <a:t>August 2014</a:t>
            </a:r>
          </a:p>
        </p:txBody>
      </p:sp>
      <p:pic>
        <p:nvPicPr>
          <p:cNvPr id="15364" name="Picture 12" descr="IMG_448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91680" y="2803227"/>
            <a:ext cx="5688013" cy="379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331913" y="188913"/>
            <a:ext cx="7812087" cy="792162"/>
          </a:xfrm>
        </p:spPr>
        <p:txBody>
          <a:bodyPr/>
          <a:lstStyle/>
          <a:p>
            <a:pPr algn="r"/>
            <a:r>
              <a:rPr lang="en-GB" sz="2400">
                <a:solidFill>
                  <a:schemeClr val="bg1"/>
                </a:solidFill>
                <a:latin typeface="Arial Narrow" charset="0"/>
              </a:rPr>
              <a:t>Sathya Sai International Youth Council</a:t>
            </a:r>
            <a:br>
              <a:rPr lang="en-GB" sz="2400">
                <a:solidFill>
                  <a:schemeClr val="bg1"/>
                </a:solidFill>
                <a:latin typeface="Arial Narrow" charset="0"/>
              </a:rPr>
            </a:br>
            <a:r>
              <a:rPr lang="en-GB" sz="2400">
                <a:solidFill>
                  <a:schemeClr val="bg1"/>
                </a:solidFill>
                <a:latin typeface="Arial Narrow" charset="0"/>
              </a:rPr>
              <a:t>Zone 7</a:t>
            </a:r>
            <a:endParaRPr lang="en-US" sz="2400">
              <a:solidFill>
                <a:schemeClr val="bg1"/>
              </a:solidFill>
              <a:latin typeface="Arial Narrow" charset="0"/>
            </a:endParaRPr>
          </a:p>
        </p:txBody>
      </p:sp>
      <p:sp>
        <p:nvSpPr>
          <p:cNvPr id="43011" name="Rectangle 4"/>
          <p:cNvSpPr>
            <a:spLocks noChangeArrowheads="1"/>
          </p:cNvSpPr>
          <p:nvPr/>
        </p:nvSpPr>
        <p:spPr bwMode="auto">
          <a:xfrm>
            <a:off x="250825" y="2349500"/>
            <a:ext cx="8497888" cy="431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3600">
              <a:solidFill>
                <a:srgbClr val="000066"/>
              </a:solidFill>
              <a:latin typeface="Arial Narrow" charset="0"/>
            </a:endParaRPr>
          </a:p>
        </p:txBody>
      </p:sp>
      <p:pic>
        <p:nvPicPr>
          <p:cNvPr id="43012"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TextBox 8"/>
          <p:cNvSpPr txBox="1">
            <a:spLocks noChangeArrowheads="1"/>
          </p:cNvSpPr>
          <p:nvPr/>
        </p:nvSpPr>
        <p:spPr bwMode="auto">
          <a:xfrm>
            <a:off x="225425" y="5875338"/>
            <a:ext cx="41052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b="1"/>
              <a:t>Marta Panjeta</a:t>
            </a:r>
            <a:endParaRPr lang="en-GB" sz="1800" b="1"/>
          </a:p>
          <a:p>
            <a:pPr eaLnBrk="1" hangingPunct="1"/>
            <a:r>
              <a:rPr lang="en-GB" sz="1800" b="1"/>
              <a:t>Zone 7 Youth Coordinator</a:t>
            </a:r>
          </a:p>
        </p:txBody>
      </p:sp>
      <p:sp>
        <p:nvSpPr>
          <p:cNvPr id="43014" name="TextBox 10"/>
          <p:cNvSpPr txBox="1">
            <a:spLocks noChangeArrowheads="1"/>
          </p:cNvSpPr>
          <p:nvPr/>
        </p:nvSpPr>
        <p:spPr bwMode="auto">
          <a:xfrm>
            <a:off x="250825" y="1643063"/>
            <a:ext cx="41052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600" b="1">
                <a:latin typeface="Rockwell" charset="0"/>
              </a:rPr>
              <a:t>Zone 7</a:t>
            </a:r>
          </a:p>
        </p:txBody>
      </p:sp>
      <p:sp>
        <p:nvSpPr>
          <p:cNvPr id="12" name="TextBox 11"/>
          <p:cNvSpPr txBox="1"/>
          <p:nvPr/>
        </p:nvSpPr>
        <p:spPr>
          <a:xfrm>
            <a:off x="212725" y="2492375"/>
            <a:ext cx="4094163" cy="2586038"/>
          </a:xfrm>
          <a:prstGeom prst="rect">
            <a:avLst/>
          </a:prstGeom>
          <a:noFill/>
        </p:spPr>
        <p:txBody>
          <a:bodyPr>
            <a:spAutoFit/>
          </a:bodyPr>
          <a:lstStyle/>
          <a:p>
            <a:pPr>
              <a:defRPr/>
            </a:pPr>
            <a:r>
              <a:rPr lang="en-GB" b="1" u="sng" dirty="0">
                <a:solidFill>
                  <a:schemeClr val="accent2">
                    <a:lumMod val="75000"/>
                  </a:schemeClr>
                </a:solidFill>
                <a:cs typeface="+mn-cs"/>
              </a:rPr>
              <a:t>Outstanding activities 2014:</a:t>
            </a:r>
          </a:p>
          <a:p>
            <a:pPr>
              <a:defRPr/>
            </a:pPr>
            <a:r>
              <a:rPr lang="en-GB" dirty="0">
                <a:solidFill>
                  <a:schemeClr val="accent2">
                    <a:lumMod val="75000"/>
                  </a:schemeClr>
                </a:solidFill>
                <a:cs typeface="+mn-cs"/>
              </a:rPr>
              <a:t>				</a:t>
            </a:r>
          </a:p>
          <a:p>
            <a:pPr>
              <a:defRPr/>
            </a:pPr>
            <a:r>
              <a:rPr lang="en-GB" dirty="0">
                <a:solidFill>
                  <a:schemeClr val="accent2">
                    <a:lumMod val="75000"/>
                  </a:schemeClr>
                </a:solidFill>
                <a:cs typeface="+mn-cs"/>
              </a:rPr>
              <a:t>-</a:t>
            </a:r>
            <a:r>
              <a:rPr lang="en-GB" b="1" dirty="0">
                <a:solidFill>
                  <a:schemeClr val="accent2">
                    <a:lumMod val="75000"/>
                  </a:schemeClr>
                </a:solidFill>
                <a:cs typeface="+mn-cs"/>
              </a:rPr>
              <a:t> </a:t>
            </a:r>
            <a:r>
              <a:rPr lang="en-GB" b="1" dirty="0" err="1">
                <a:solidFill>
                  <a:schemeClr val="accent2">
                    <a:lumMod val="75000"/>
                  </a:schemeClr>
                </a:solidFill>
                <a:cs typeface="+mn-cs"/>
              </a:rPr>
              <a:t>YOUnity</a:t>
            </a:r>
            <a:r>
              <a:rPr lang="en-GB" b="1" dirty="0">
                <a:solidFill>
                  <a:schemeClr val="accent2">
                    <a:lumMod val="75000"/>
                  </a:schemeClr>
                </a:solidFill>
                <a:cs typeface="+mn-cs"/>
              </a:rPr>
              <a:t> </a:t>
            </a:r>
            <a:r>
              <a:rPr lang="en-GB" dirty="0">
                <a:solidFill>
                  <a:schemeClr val="accent2">
                    <a:lumMod val="75000"/>
                  </a:schemeClr>
                </a:solidFill>
                <a:cs typeface="+mn-cs"/>
              </a:rPr>
              <a:t>band Project</a:t>
            </a:r>
          </a:p>
          <a:p>
            <a:pPr>
              <a:defRPr/>
            </a:pPr>
            <a:endParaRPr lang="en-GB" dirty="0">
              <a:solidFill>
                <a:schemeClr val="accent2">
                  <a:lumMod val="75000"/>
                </a:schemeClr>
              </a:solidFill>
              <a:cs typeface="+mn-cs"/>
            </a:endParaRPr>
          </a:p>
          <a:p>
            <a:pPr>
              <a:buFontTx/>
              <a:buChar char="-"/>
              <a:defRPr/>
            </a:pPr>
            <a:r>
              <a:rPr lang="en-GB" dirty="0">
                <a:solidFill>
                  <a:schemeClr val="accent2">
                    <a:lumMod val="75000"/>
                  </a:schemeClr>
                </a:solidFill>
                <a:cs typeface="+mn-cs"/>
              </a:rPr>
              <a:t> </a:t>
            </a:r>
            <a:r>
              <a:rPr lang="en-GB" b="1" dirty="0">
                <a:solidFill>
                  <a:schemeClr val="accent2">
                    <a:lumMod val="75000"/>
                  </a:schemeClr>
                </a:solidFill>
                <a:cs typeface="+mn-cs"/>
              </a:rPr>
              <a:t>Inner Vision </a:t>
            </a:r>
            <a:r>
              <a:rPr lang="en-GB" dirty="0">
                <a:solidFill>
                  <a:schemeClr val="accent2">
                    <a:lumMod val="75000"/>
                  </a:schemeClr>
                </a:solidFill>
                <a:cs typeface="+mn-cs"/>
              </a:rPr>
              <a:t>– European Youth </a:t>
            </a:r>
            <a:r>
              <a:rPr lang="en-GB" dirty="0" smtClean="0">
                <a:solidFill>
                  <a:schemeClr val="accent2">
                    <a:lumMod val="75000"/>
                  </a:schemeClr>
                </a:solidFill>
                <a:cs typeface="+mn-cs"/>
              </a:rPr>
              <a:t>	Meeting </a:t>
            </a:r>
            <a:r>
              <a:rPr lang="en-GB" dirty="0">
                <a:solidFill>
                  <a:schemeClr val="accent2">
                    <a:lumMod val="75000"/>
                  </a:schemeClr>
                </a:solidFill>
                <a:cs typeface="+mn-cs"/>
              </a:rPr>
              <a:t>in Czech Republic</a:t>
            </a:r>
          </a:p>
          <a:p>
            <a:pPr>
              <a:defRPr/>
            </a:pPr>
            <a:endParaRPr lang="en-GB" b="1" dirty="0">
              <a:solidFill>
                <a:schemeClr val="accent2">
                  <a:lumMod val="75000"/>
                </a:schemeClr>
              </a:solidFill>
              <a:cs typeface="+mn-cs"/>
            </a:endParaRPr>
          </a:p>
          <a:p>
            <a:pPr>
              <a:buFontTx/>
              <a:buChar char="-"/>
              <a:defRPr/>
            </a:pPr>
            <a:r>
              <a:rPr lang="en-GB" b="1" dirty="0">
                <a:solidFill>
                  <a:schemeClr val="accent2">
                    <a:lumMod val="75000"/>
                  </a:schemeClr>
                </a:solidFill>
                <a:cs typeface="+mn-cs"/>
              </a:rPr>
              <a:t> Sai Boundless Service Camp </a:t>
            </a:r>
            <a:endParaRPr lang="en-GB" b="1" dirty="0" smtClean="0">
              <a:solidFill>
                <a:schemeClr val="accent2">
                  <a:lumMod val="75000"/>
                </a:schemeClr>
              </a:solidFill>
              <a:cs typeface="+mn-cs"/>
            </a:endParaRPr>
          </a:p>
          <a:p>
            <a:pPr>
              <a:defRPr/>
            </a:pPr>
            <a:r>
              <a:rPr lang="en-GB" b="1" dirty="0">
                <a:solidFill>
                  <a:schemeClr val="accent2">
                    <a:lumMod val="75000"/>
                  </a:schemeClr>
                </a:solidFill>
                <a:cs typeface="+mn-cs"/>
              </a:rPr>
              <a:t>	</a:t>
            </a:r>
            <a:r>
              <a:rPr lang="en-GB" dirty="0" smtClean="0">
                <a:solidFill>
                  <a:schemeClr val="accent2">
                    <a:lumMod val="75000"/>
                  </a:schemeClr>
                </a:solidFill>
                <a:cs typeface="+mn-cs"/>
              </a:rPr>
              <a:t>in Poland</a:t>
            </a:r>
            <a:endParaRPr lang="en-GB" dirty="0">
              <a:solidFill>
                <a:schemeClr val="accent2">
                  <a:lumMod val="75000"/>
                </a:schemeClr>
              </a:solidFill>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31913" y="188913"/>
            <a:ext cx="7812087"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GB" altLang="en-US" sz="2400" kern="0" dirty="0" smtClean="0">
                <a:solidFill>
                  <a:srgbClr val="FFFFFF"/>
                </a:solidFill>
                <a:latin typeface="Arial Narrow" pitchFamily="34" charset="0"/>
              </a:rPr>
              <a:t>Sathya Sai International Youth Council</a:t>
            </a:r>
            <a:endParaRPr lang="en-GB" altLang="en-US" sz="2400" kern="0" dirty="0">
              <a:solidFill>
                <a:srgbClr val="FFFFFF"/>
              </a:solidFill>
              <a:latin typeface="Arial Narrow" pitchFamily="34" charset="0"/>
            </a:endParaRPr>
          </a:p>
          <a:p>
            <a:pPr algn="r">
              <a:defRPr/>
            </a:pPr>
            <a:r>
              <a:rPr lang="pl-PL" altLang="en-US" sz="2400" kern="0" dirty="0" smtClean="0">
                <a:solidFill>
                  <a:srgbClr val="FFFFFF"/>
                </a:solidFill>
                <a:latin typeface="Arial Narrow" pitchFamily="34" charset="0"/>
              </a:rPr>
              <a:t> </a:t>
            </a:r>
            <a:r>
              <a:rPr lang="en-GB" altLang="en-US" sz="2400" kern="0" dirty="0" smtClean="0">
                <a:solidFill>
                  <a:srgbClr val="FFFFFF"/>
                </a:solidFill>
                <a:latin typeface="Arial Narrow" pitchFamily="34" charset="0"/>
              </a:rPr>
              <a:t>Zone </a:t>
            </a:r>
            <a:r>
              <a:rPr lang="pl-PL" altLang="en-US" sz="2400" kern="0" dirty="0" smtClean="0">
                <a:solidFill>
                  <a:srgbClr val="FFFFFF"/>
                </a:solidFill>
                <a:latin typeface="Arial Narrow" pitchFamily="34" charset="0"/>
              </a:rPr>
              <a:t>7</a:t>
            </a:r>
            <a:endParaRPr lang="en-US" altLang="en-US" sz="2400" kern="0" dirty="0">
              <a:solidFill>
                <a:srgbClr val="FFFFFF"/>
              </a:solidFill>
              <a:latin typeface="Arial Narrow" pitchFamily="34" charset="0"/>
            </a:endParaRPr>
          </a:p>
        </p:txBody>
      </p:sp>
      <p:sp>
        <p:nvSpPr>
          <p:cNvPr id="6" name="Symbol zastępczy zawartości 2"/>
          <p:cNvSpPr>
            <a:spLocks noGrp="1"/>
          </p:cNvSpPr>
          <p:nvPr>
            <p:ph idx="1"/>
          </p:nvPr>
        </p:nvSpPr>
        <p:spPr>
          <a:xfrm>
            <a:off x="468313" y="2349500"/>
            <a:ext cx="8207375" cy="3814763"/>
          </a:xfrm>
        </p:spPr>
        <p:txBody>
          <a:bodyPr>
            <a:normAutofit lnSpcReduction="10000"/>
          </a:bodyPr>
          <a:lstStyle/>
          <a:p>
            <a:pPr marL="0" indent="0" algn="ctr">
              <a:buFont typeface="Arial" charset="0"/>
              <a:buNone/>
              <a:defRPr/>
            </a:pPr>
            <a:r>
              <a:rPr lang="en-GB" b="1" dirty="0" smtClean="0">
                <a:solidFill>
                  <a:srgbClr val="FFFF00"/>
                </a:solidFill>
                <a:effectLst>
                  <a:outerShdw blurRad="38100" dist="38100" dir="2700000" algn="tl">
                    <a:srgbClr val="000000">
                      <a:alpha val="43137"/>
                    </a:srgbClr>
                  </a:outerShdw>
                </a:effectLst>
                <a:latin typeface="Brush Script Std" pitchFamily="66" charset="0"/>
                <a:cs typeface="+mn-cs"/>
              </a:rPr>
              <a:t>E</a:t>
            </a:r>
            <a:r>
              <a:rPr lang="en-GB" sz="2000" b="1" dirty="0" smtClean="0">
                <a:solidFill>
                  <a:srgbClr val="FFFF00"/>
                </a:solidFill>
                <a:effectLst>
                  <a:outerShdw blurRad="38100" dist="38100" dir="2700000" algn="tl">
                    <a:srgbClr val="000000">
                      <a:alpha val="43137"/>
                    </a:srgbClr>
                  </a:outerShdw>
                </a:effectLst>
                <a:latin typeface="+mj-lt"/>
                <a:cs typeface="+mn-cs"/>
              </a:rPr>
              <a:t>UROPEAN </a:t>
            </a:r>
            <a:r>
              <a:rPr lang="en-GB" b="1" dirty="0" smtClean="0">
                <a:solidFill>
                  <a:srgbClr val="FFFF00"/>
                </a:solidFill>
                <a:effectLst>
                  <a:outerShdw blurRad="38100" dist="38100" dir="2700000" algn="tl">
                    <a:srgbClr val="000000">
                      <a:alpha val="43137"/>
                    </a:srgbClr>
                  </a:outerShdw>
                </a:effectLst>
                <a:latin typeface="Brush Script Std" pitchFamily="66" charset="0"/>
                <a:cs typeface="+mn-cs"/>
              </a:rPr>
              <a:t>Y</a:t>
            </a:r>
            <a:r>
              <a:rPr lang="en-GB" sz="2000" b="1" dirty="0" smtClean="0">
                <a:solidFill>
                  <a:srgbClr val="FFFF00"/>
                </a:solidFill>
                <a:effectLst>
                  <a:outerShdw blurRad="38100" dist="38100" dir="2700000" algn="tl">
                    <a:srgbClr val="000000">
                      <a:alpha val="43137"/>
                    </a:srgbClr>
                  </a:outerShdw>
                </a:effectLst>
                <a:latin typeface="+mj-lt"/>
                <a:cs typeface="+mn-cs"/>
              </a:rPr>
              <a:t>OUTH </a:t>
            </a:r>
            <a:r>
              <a:rPr lang="en-GB" b="1" dirty="0" smtClean="0">
                <a:solidFill>
                  <a:srgbClr val="FFFF00"/>
                </a:solidFill>
                <a:effectLst>
                  <a:outerShdw blurRad="38100" dist="38100" dir="2700000" algn="tl">
                    <a:srgbClr val="000000">
                      <a:alpha val="43137"/>
                    </a:srgbClr>
                  </a:outerShdw>
                </a:effectLst>
                <a:latin typeface="Brush Script Std" pitchFamily="66" charset="0"/>
                <a:cs typeface="+mn-cs"/>
              </a:rPr>
              <a:t>M</a:t>
            </a:r>
            <a:r>
              <a:rPr lang="en-GB" sz="2000" b="1" dirty="0" smtClean="0">
                <a:solidFill>
                  <a:srgbClr val="FFFF00"/>
                </a:solidFill>
                <a:effectLst>
                  <a:outerShdw blurRad="38100" dist="38100" dir="2700000" algn="tl">
                    <a:srgbClr val="000000">
                      <a:alpha val="43137"/>
                    </a:srgbClr>
                  </a:outerShdw>
                </a:effectLst>
                <a:latin typeface="+mj-lt"/>
                <a:cs typeface="+mn-cs"/>
              </a:rPr>
              <a:t>EETING IN CZECH REPUBLIC</a:t>
            </a:r>
            <a:endParaRPr lang="pl-PL" sz="2000" b="1" dirty="0">
              <a:solidFill>
                <a:srgbClr val="FFFF00"/>
              </a:solidFill>
              <a:effectLst>
                <a:outerShdw blurRad="38100" dist="38100" dir="2700000" algn="tl">
                  <a:srgbClr val="000000">
                    <a:alpha val="43137"/>
                  </a:srgbClr>
                </a:outerShdw>
              </a:effectLst>
              <a:latin typeface="+mj-lt"/>
              <a:cs typeface="+mn-cs"/>
            </a:endParaRPr>
          </a:p>
          <a:p>
            <a:pPr marL="0" indent="0" algn="ctr">
              <a:buFont typeface="Arial" charset="0"/>
              <a:buNone/>
              <a:defRPr/>
            </a:pPr>
            <a:r>
              <a:rPr lang="en-US" sz="1800" b="1" dirty="0" smtClean="0">
                <a:solidFill>
                  <a:srgbClr val="9E0000"/>
                </a:solidFill>
                <a:cs typeface="+mn-cs"/>
              </a:rPr>
              <a:t>“</a:t>
            </a:r>
            <a:r>
              <a:rPr lang="en-US" sz="1800" b="1" dirty="0">
                <a:solidFill>
                  <a:srgbClr val="9E0000"/>
                </a:solidFill>
                <a:cs typeface="+mn-cs"/>
              </a:rPr>
              <a:t>Inner Vision – The Joy of Revealing what Resides Within</a:t>
            </a:r>
            <a:r>
              <a:rPr lang="en-US" sz="1800" b="1" dirty="0" smtClean="0">
                <a:solidFill>
                  <a:srgbClr val="9E0000"/>
                </a:solidFill>
                <a:cs typeface="+mn-cs"/>
              </a:rPr>
              <a:t>”</a:t>
            </a:r>
            <a:endParaRPr lang="en-GB" sz="1800" b="1" dirty="0" smtClean="0">
              <a:solidFill>
                <a:srgbClr val="9E0000"/>
              </a:solidFill>
              <a:latin typeface="+mj-lt"/>
              <a:cs typeface="+mn-cs"/>
            </a:endParaRPr>
          </a:p>
          <a:p>
            <a:pPr marL="0" indent="0" algn="ctr">
              <a:buFont typeface="Arial" charset="0"/>
              <a:buNone/>
              <a:defRPr/>
            </a:pPr>
            <a:endParaRPr lang="en-GB" sz="1800" dirty="0">
              <a:cs typeface="+mn-cs"/>
            </a:endParaRPr>
          </a:p>
          <a:p>
            <a:pPr marL="0" indent="0" algn="just">
              <a:buFont typeface="Arial" charset="0"/>
              <a:buNone/>
              <a:defRPr/>
            </a:pPr>
            <a:r>
              <a:rPr lang="en-US" sz="1800" dirty="0" smtClean="0">
                <a:cs typeface="+mn-cs"/>
              </a:rPr>
              <a:t>The </a:t>
            </a:r>
            <a:r>
              <a:rPr lang="en-US" sz="1800" dirty="0">
                <a:cs typeface="+mn-cs"/>
              </a:rPr>
              <a:t>meeting </a:t>
            </a:r>
            <a:r>
              <a:rPr lang="en-US" sz="1800" dirty="0" smtClean="0">
                <a:cs typeface="+mn-cs"/>
              </a:rPr>
              <a:t>took </a:t>
            </a:r>
            <a:r>
              <a:rPr lang="en-US" sz="1800" dirty="0">
                <a:cs typeface="+mn-cs"/>
              </a:rPr>
              <a:t>place in </a:t>
            </a:r>
            <a:r>
              <a:rPr lang="en-US" sz="1800" b="1" dirty="0">
                <a:cs typeface="+mn-cs"/>
              </a:rPr>
              <a:t>Prague </a:t>
            </a:r>
            <a:r>
              <a:rPr lang="en-US" sz="1800" dirty="0">
                <a:cs typeface="+mn-cs"/>
              </a:rPr>
              <a:t>from </a:t>
            </a:r>
            <a:r>
              <a:rPr lang="en-US" sz="1800" b="1" dirty="0" smtClean="0">
                <a:cs typeface="+mn-cs"/>
              </a:rPr>
              <a:t>October </a:t>
            </a:r>
            <a:r>
              <a:rPr lang="en-US" sz="1800" b="1" dirty="0">
                <a:cs typeface="+mn-cs"/>
              </a:rPr>
              <a:t>31</a:t>
            </a:r>
            <a:r>
              <a:rPr lang="en-US" sz="1800" b="1" baseline="30000" dirty="0">
                <a:cs typeface="+mn-cs"/>
              </a:rPr>
              <a:t>st</a:t>
            </a:r>
            <a:r>
              <a:rPr lang="en-US" sz="1800" b="1" dirty="0">
                <a:cs typeface="+mn-cs"/>
              </a:rPr>
              <a:t> </a:t>
            </a:r>
            <a:r>
              <a:rPr lang="en-US" sz="1800" b="1" dirty="0" smtClean="0">
                <a:cs typeface="+mn-cs"/>
              </a:rPr>
              <a:t>until </a:t>
            </a:r>
            <a:r>
              <a:rPr lang="en-US" sz="1800" b="1" dirty="0">
                <a:cs typeface="+mn-cs"/>
              </a:rPr>
              <a:t>November </a:t>
            </a:r>
            <a:r>
              <a:rPr lang="en-US" sz="1800" b="1" dirty="0" smtClean="0">
                <a:cs typeface="+mn-cs"/>
              </a:rPr>
              <a:t>2</a:t>
            </a:r>
            <a:r>
              <a:rPr lang="en-US" sz="1800" b="1" baseline="30000" dirty="0" smtClean="0">
                <a:cs typeface="+mn-cs"/>
              </a:rPr>
              <a:t>nd</a:t>
            </a:r>
            <a:r>
              <a:rPr lang="pl-PL" sz="1800" b="1" dirty="0" smtClean="0">
                <a:cs typeface="+mn-cs"/>
              </a:rPr>
              <a:t> 2014</a:t>
            </a:r>
            <a:r>
              <a:rPr lang="en-US" sz="1800" dirty="0" smtClean="0">
                <a:cs typeface="+mn-cs"/>
              </a:rPr>
              <a:t>. The purpose of the meeting was to experience joy and realize the power that lies within us; to reveal our inner talents, to grow together and to spend a great time in the spirit of service and unity. The program consisted of workshops, inspiring lectures, singing, an evening artistic program etc.</a:t>
            </a:r>
          </a:p>
          <a:p>
            <a:pPr marL="0" indent="0" algn="just">
              <a:buFont typeface="Arial" charset="0"/>
              <a:buNone/>
              <a:defRPr/>
            </a:pPr>
            <a:endParaRPr lang="en-GB" sz="1800" dirty="0" smtClean="0">
              <a:latin typeface="+mj-lt"/>
              <a:cs typeface="+mn-cs"/>
            </a:endParaRPr>
          </a:p>
          <a:p>
            <a:pPr marL="0" indent="0" algn="just">
              <a:buFont typeface="Arial" charset="0"/>
              <a:buNone/>
              <a:defRPr/>
            </a:pPr>
            <a:r>
              <a:rPr lang="en-GB" sz="1800" dirty="0" smtClean="0">
                <a:latin typeface="+mj-lt"/>
                <a:cs typeface="+mn-cs"/>
              </a:rPr>
              <a:t>The organizing committee was established and worked together to prepare the whole event in which </a:t>
            </a:r>
            <a:r>
              <a:rPr lang="en-GB" sz="1800" b="1" dirty="0" smtClean="0">
                <a:latin typeface="+mj-lt"/>
                <a:cs typeface="+mn-cs"/>
              </a:rPr>
              <a:t>76 participants </a:t>
            </a:r>
            <a:r>
              <a:rPr lang="en-GB" sz="1800" dirty="0" smtClean="0">
                <a:latin typeface="+mj-lt"/>
                <a:cs typeface="+mn-cs"/>
              </a:rPr>
              <a:t>from </a:t>
            </a:r>
            <a:r>
              <a:rPr lang="en-GB" sz="1800" b="1" dirty="0" smtClean="0">
                <a:latin typeface="+mj-lt"/>
                <a:cs typeface="+mn-cs"/>
              </a:rPr>
              <a:t>19 different countries of Zones 6,7 and 8 </a:t>
            </a:r>
            <a:r>
              <a:rPr lang="en-GB" sz="1800" dirty="0" smtClean="0">
                <a:latin typeface="+mj-lt"/>
                <a:cs typeface="+mn-cs"/>
              </a:rPr>
              <a:t>attended</a:t>
            </a:r>
            <a:r>
              <a:rPr lang="pl-PL" sz="1800" dirty="0" smtClean="0">
                <a:latin typeface="+mj-lt"/>
                <a:cs typeface="+mn-cs"/>
              </a:rPr>
              <a:t>.</a:t>
            </a:r>
            <a:endParaRPr lang="en-GB" sz="1800" dirty="0" smtClean="0">
              <a:latin typeface="+mj-lt"/>
              <a:cs typeface="+mn-cs"/>
            </a:endParaRPr>
          </a:p>
        </p:txBody>
      </p:sp>
      <p:sp>
        <p:nvSpPr>
          <p:cNvPr id="45060" name="pole tekstowe 2"/>
          <p:cNvSpPr txBox="1">
            <a:spLocks noChangeArrowheads="1"/>
          </p:cNvSpPr>
          <p:nvPr/>
        </p:nvSpPr>
        <p:spPr bwMode="auto">
          <a:xfrm>
            <a:off x="368300" y="1660525"/>
            <a:ext cx="26212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dirty="0" smtClean="0">
                <a:solidFill>
                  <a:srgbClr val="FFFF00"/>
                </a:solidFill>
              </a:rPr>
              <a:t>(</a:t>
            </a:r>
            <a:r>
              <a:rPr lang="de-DE" sz="1800" dirty="0" smtClean="0">
                <a:solidFill>
                  <a:srgbClr val="FFFF00"/>
                </a:solidFill>
              </a:rPr>
              <a:t>P</a:t>
            </a:r>
            <a:r>
              <a:rPr lang="pl-PL" sz="1800" dirty="0" smtClean="0">
                <a:solidFill>
                  <a:srgbClr val="FFFF00"/>
                </a:solidFill>
              </a:rPr>
              <a:t>roject </a:t>
            </a:r>
            <a:r>
              <a:rPr lang="pl-PL" sz="1800" dirty="0">
                <a:solidFill>
                  <a:srgbClr val="FFFF00"/>
                </a:solidFill>
              </a:rPr>
              <a:t>of </a:t>
            </a:r>
            <a:r>
              <a:rPr lang="de-DE" sz="1800" dirty="0" smtClean="0">
                <a:solidFill>
                  <a:srgbClr val="FFFF00"/>
                </a:solidFill>
              </a:rPr>
              <a:t>Z</a:t>
            </a:r>
            <a:r>
              <a:rPr lang="pl-PL" sz="1800" dirty="0" smtClean="0">
                <a:solidFill>
                  <a:srgbClr val="FFFF00"/>
                </a:solidFill>
              </a:rPr>
              <a:t>one</a:t>
            </a:r>
            <a:r>
              <a:rPr lang="de-DE" sz="1800" dirty="0" smtClean="0">
                <a:solidFill>
                  <a:srgbClr val="FFFF00"/>
                </a:solidFill>
              </a:rPr>
              <a:t>s</a:t>
            </a:r>
            <a:r>
              <a:rPr lang="pl-PL" sz="1800" dirty="0" smtClean="0">
                <a:solidFill>
                  <a:srgbClr val="FFFF00"/>
                </a:solidFill>
              </a:rPr>
              <a:t> </a:t>
            </a:r>
            <a:r>
              <a:rPr lang="pl-PL" sz="1800" dirty="0">
                <a:solidFill>
                  <a:srgbClr val="FFFF00"/>
                </a:solidFill>
              </a:rPr>
              <a:t>6&amp;7)  </a:t>
            </a:r>
            <a:endParaRPr lang="en-GB" sz="18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331913" y="188913"/>
            <a:ext cx="7812087" cy="792162"/>
          </a:xfrm>
        </p:spPr>
        <p:txBody>
          <a:bodyPr/>
          <a:lstStyle/>
          <a:p>
            <a:pPr algn="r"/>
            <a:r>
              <a:rPr lang="en-GB" sz="2400">
                <a:solidFill>
                  <a:schemeClr val="bg1"/>
                </a:solidFill>
                <a:latin typeface="Arial Narrow" charset="0"/>
              </a:rPr>
              <a:t>Sathya Sai International Youth Council</a:t>
            </a:r>
            <a:br>
              <a:rPr lang="en-GB" sz="2400">
                <a:solidFill>
                  <a:schemeClr val="bg1"/>
                </a:solidFill>
                <a:latin typeface="Arial Narrow" charset="0"/>
              </a:rPr>
            </a:br>
            <a:r>
              <a:rPr lang="pl-PL" sz="2400">
                <a:solidFill>
                  <a:schemeClr val="bg1"/>
                </a:solidFill>
                <a:latin typeface="Arial Narrow" charset="0"/>
              </a:rPr>
              <a:t>Zonal/International Level - </a:t>
            </a:r>
            <a:r>
              <a:rPr lang="en-GB" sz="2400">
                <a:solidFill>
                  <a:schemeClr val="bg1"/>
                </a:solidFill>
                <a:latin typeface="Arial Narrow" charset="0"/>
              </a:rPr>
              <a:t>Zone 7</a:t>
            </a:r>
            <a:endParaRPr lang="en-US" sz="2400">
              <a:solidFill>
                <a:schemeClr val="bg1"/>
              </a:solidFill>
              <a:latin typeface="Arial Narrow" charset="0"/>
            </a:endParaRPr>
          </a:p>
        </p:txBody>
      </p:sp>
      <p:sp>
        <p:nvSpPr>
          <p:cNvPr id="47107" name="Rectangle 4"/>
          <p:cNvSpPr>
            <a:spLocks noChangeArrowheads="1"/>
          </p:cNvSpPr>
          <p:nvPr/>
        </p:nvSpPr>
        <p:spPr bwMode="auto">
          <a:xfrm>
            <a:off x="250825" y="2349500"/>
            <a:ext cx="8497888" cy="431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3600">
              <a:solidFill>
                <a:srgbClr val="000066"/>
              </a:solidFill>
              <a:latin typeface="Arial Narrow" charset="0"/>
            </a:endParaRPr>
          </a:p>
        </p:txBody>
      </p:sp>
      <p:sp>
        <p:nvSpPr>
          <p:cNvPr id="3" name="TextBox 2"/>
          <p:cNvSpPr txBox="1"/>
          <p:nvPr/>
        </p:nvSpPr>
        <p:spPr>
          <a:xfrm>
            <a:off x="250825" y="1844675"/>
            <a:ext cx="5041900" cy="708025"/>
          </a:xfrm>
          <a:prstGeom prst="rect">
            <a:avLst/>
          </a:prstGeom>
          <a:noFill/>
        </p:spPr>
        <p:txBody>
          <a:bodyPr>
            <a:spAutoFit/>
          </a:bodyPr>
          <a:lstStyle/>
          <a:p>
            <a:pPr>
              <a:defRPr/>
            </a:pPr>
            <a:r>
              <a:rPr lang="en-GB" sz="2000" b="1" dirty="0">
                <a:solidFill>
                  <a:srgbClr val="FBFB57"/>
                </a:solidFill>
                <a:effectLst>
                  <a:outerShdw blurRad="38100" dist="38100" dir="2700000" algn="tl">
                    <a:srgbClr val="000000">
                      <a:alpha val="43137"/>
                    </a:srgbClr>
                  </a:outerShdw>
                </a:effectLst>
                <a:latin typeface="+mj-lt"/>
                <a:cs typeface="+mn-cs"/>
              </a:rPr>
              <a:t>Project</a:t>
            </a:r>
            <a:r>
              <a:rPr lang="pl-PL" sz="2000" b="1" dirty="0">
                <a:solidFill>
                  <a:srgbClr val="FBFB57"/>
                </a:solidFill>
                <a:effectLst>
                  <a:outerShdw blurRad="38100" dist="38100" dir="2700000" algn="tl">
                    <a:srgbClr val="000000">
                      <a:alpha val="43137"/>
                    </a:srgbClr>
                  </a:outerShdw>
                </a:effectLst>
                <a:latin typeface="+mj-lt"/>
                <a:cs typeface="+mn-cs"/>
              </a:rPr>
              <a:t> of </a:t>
            </a:r>
            <a:r>
              <a:rPr lang="pl-PL" sz="2000" b="1" dirty="0" smtClean="0">
                <a:solidFill>
                  <a:srgbClr val="FBFB57"/>
                </a:solidFill>
                <a:effectLst>
                  <a:outerShdw blurRad="38100" dist="38100" dir="2700000" algn="tl">
                    <a:srgbClr val="000000">
                      <a:alpha val="43137"/>
                    </a:srgbClr>
                  </a:outerShdw>
                </a:effectLst>
                <a:latin typeface="+mj-lt"/>
                <a:cs typeface="+mn-cs"/>
              </a:rPr>
              <a:t>Zone</a:t>
            </a:r>
            <a:r>
              <a:rPr lang="de-DE" sz="2000" b="1" dirty="0" smtClean="0">
                <a:solidFill>
                  <a:srgbClr val="FBFB57"/>
                </a:solidFill>
                <a:effectLst>
                  <a:outerShdw blurRad="38100" dist="38100" dir="2700000" algn="tl">
                    <a:srgbClr val="000000">
                      <a:alpha val="43137"/>
                    </a:srgbClr>
                  </a:outerShdw>
                </a:effectLst>
                <a:latin typeface="+mj-lt"/>
                <a:cs typeface="+mn-cs"/>
              </a:rPr>
              <a:t>s</a:t>
            </a:r>
            <a:r>
              <a:rPr lang="pl-PL" sz="2000" b="1" dirty="0" smtClean="0">
                <a:solidFill>
                  <a:srgbClr val="FBFB57"/>
                </a:solidFill>
                <a:effectLst>
                  <a:outerShdw blurRad="38100" dist="38100" dir="2700000" algn="tl">
                    <a:srgbClr val="000000">
                      <a:alpha val="43137"/>
                    </a:srgbClr>
                  </a:outerShdw>
                </a:effectLst>
                <a:latin typeface="+mj-lt"/>
                <a:cs typeface="+mn-cs"/>
              </a:rPr>
              <a:t> </a:t>
            </a:r>
            <a:r>
              <a:rPr lang="pl-PL" sz="2000" b="1" dirty="0">
                <a:solidFill>
                  <a:srgbClr val="FBFB57"/>
                </a:solidFill>
                <a:effectLst>
                  <a:outerShdw blurRad="38100" dist="38100" dir="2700000" algn="tl">
                    <a:srgbClr val="000000">
                      <a:alpha val="43137"/>
                    </a:srgbClr>
                  </a:outerShdw>
                </a:effectLst>
                <a:latin typeface="+mj-lt"/>
                <a:cs typeface="+mn-cs"/>
              </a:rPr>
              <a:t>6&amp;7</a:t>
            </a:r>
            <a:r>
              <a:rPr lang="en-GB" sz="2000" b="1" dirty="0">
                <a:solidFill>
                  <a:srgbClr val="FBFB57"/>
                </a:solidFill>
                <a:effectLst>
                  <a:outerShdw blurRad="38100" dist="38100" dir="2700000" algn="tl">
                    <a:srgbClr val="000000">
                      <a:alpha val="43137"/>
                    </a:srgbClr>
                  </a:outerShdw>
                </a:effectLst>
                <a:latin typeface="+mj-lt"/>
                <a:cs typeface="+mn-cs"/>
              </a:rPr>
              <a:t> </a:t>
            </a:r>
            <a:endParaRPr lang="en-GB" sz="2000" b="1" dirty="0">
              <a:solidFill>
                <a:srgbClr val="FFFF00"/>
              </a:solidFill>
              <a:effectLst>
                <a:outerShdw blurRad="38100" dist="38100" dir="2700000" algn="tl">
                  <a:srgbClr val="000000">
                    <a:alpha val="43137"/>
                  </a:srgbClr>
                </a:outerShdw>
              </a:effectLst>
              <a:latin typeface="+mj-lt"/>
              <a:cs typeface="+mn-cs"/>
            </a:endParaRPr>
          </a:p>
          <a:p>
            <a:pPr>
              <a:defRPr/>
            </a:pPr>
            <a:r>
              <a:rPr lang="pl-PL" sz="2000" b="1" u="sng" dirty="0">
                <a:solidFill>
                  <a:srgbClr val="FFFF00"/>
                </a:solidFill>
                <a:effectLst>
                  <a:outerShdw blurRad="38100" dist="38100" dir="2700000" algn="tl">
                    <a:srgbClr val="000000">
                      <a:alpha val="43137"/>
                    </a:srgbClr>
                  </a:outerShdw>
                </a:effectLst>
                <a:latin typeface="+mj-lt"/>
                <a:cs typeface="+mn-cs"/>
              </a:rPr>
              <a:t>First music album of YOUnity band</a:t>
            </a:r>
            <a:endParaRPr lang="en-GB" sz="2000" b="1" u="sng" dirty="0">
              <a:solidFill>
                <a:srgbClr val="FFFF00"/>
              </a:solidFill>
              <a:effectLst>
                <a:outerShdw blurRad="38100" dist="38100" dir="2700000" algn="tl">
                  <a:srgbClr val="000000">
                    <a:alpha val="43137"/>
                  </a:srgbClr>
                </a:outerShdw>
              </a:effectLst>
              <a:latin typeface="+mj-lt"/>
              <a:cs typeface="+mn-cs"/>
            </a:endParaRPr>
          </a:p>
        </p:txBody>
      </p:sp>
      <p:sp>
        <p:nvSpPr>
          <p:cNvPr id="47109" name="Prostokąt 3"/>
          <p:cNvSpPr>
            <a:spLocks noChangeArrowheads="1"/>
          </p:cNvSpPr>
          <p:nvPr/>
        </p:nvSpPr>
        <p:spPr bwMode="auto">
          <a:xfrm>
            <a:off x="250825" y="2852738"/>
            <a:ext cx="5616575"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1600"/>
              <a:t>The musicians and singers come from many different countries: Austria, Bosnia and Herzegovina, Croatia, France, Germany, Greece, Hungary, Poland, Slovakia. They were working on recording and editing through the whole 2013. CD came in two versions, one is called </a:t>
            </a:r>
            <a:r>
              <a:rPr lang="en-US" sz="1600" b="1"/>
              <a:t>INNER VISION </a:t>
            </a:r>
            <a:r>
              <a:rPr lang="en-US" sz="1600"/>
              <a:t>and second - </a:t>
            </a:r>
            <a:r>
              <a:rPr lang="en-US" sz="1600" b="1"/>
              <a:t>SAI VISION</a:t>
            </a:r>
            <a:r>
              <a:rPr lang="en-US" sz="1600"/>
              <a:t> as a special edition for Sai devotees, with 3 additional songs mentioning Sathya Sai Baba. Lyrics are based on spirituality and human values and should give positive vibration to the listener. All are conceived, written and recorded by </a:t>
            </a:r>
            <a:r>
              <a:rPr lang="en-US" sz="1600" b="1"/>
              <a:t>YOUnity</a:t>
            </a:r>
            <a:r>
              <a:rPr lang="en-US" sz="1600"/>
              <a:t> members. </a:t>
            </a:r>
          </a:p>
          <a:p>
            <a:pPr algn="just"/>
            <a:endParaRPr lang="en-GB" sz="1600"/>
          </a:p>
          <a:p>
            <a:pPr algn="just"/>
            <a:r>
              <a:rPr lang="en-GB" sz="1600"/>
              <a:t>After distributing already 1000 copies </a:t>
            </a:r>
            <a:r>
              <a:rPr lang="pl-PL" sz="1600"/>
              <a:t>of CDs </a:t>
            </a:r>
            <a:r>
              <a:rPr lang="en-GB" sz="1600"/>
              <a:t>the band decided to continue with the project and started collecting material for recording another album.</a:t>
            </a:r>
            <a:endParaRPr lang="en-US" sz="1600"/>
          </a:p>
        </p:txBody>
      </p:sp>
      <p:pic>
        <p:nvPicPr>
          <p:cNvPr id="2" name="Obraz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3663" y="1916113"/>
            <a:ext cx="2144712" cy="2144712"/>
          </a:xfrm>
          <a:prstGeom prst="rect">
            <a:avLst/>
          </a:prstGeom>
          <a:ln>
            <a:solidFill>
              <a:schemeClr val="bg1"/>
            </a:solidFill>
          </a:ln>
          <a:effectLst>
            <a:outerShdw blurRad="292100" dist="139700" dir="2700000" algn="tl" rotWithShape="0">
              <a:srgbClr val="333333">
                <a:alpha val="65000"/>
              </a:srgbClr>
            </a:outerShdw>
          </a:effectLst>
        </p:spPr>
      </p:pic>
      <p:pic>
        <p:nvPicPr>
          <p:cNvPr id="5" name="Obraz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1863" y="4292600"/>
            <a:ext cx="2884487" cy="2149475"/>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50825" y="1196752"/>
            <a:ext cx="8641655" cy="2088231"/>
          </a:xfrm>
        </p:spPr>
        <p:txBody>
          <a:bodyPr/>
          <a:lstStyle/>
          <a:p>
            <a:r>
              <a:rPr lang="en-GB" sz="2000" b="1" dirty="0">
                <a:latin typeface="Calibri" charset="0"/>
              </a:rPr>
              <a:t>2 public concerts </a:t>
            </a:r>
            <a:r>
              <a:rPr lang="en-GB" sz="2000" dirty="0">
                <a:latin typeface="Calibri" charset="0"/>
              </a:rPr>
              <a:t>took place in July 2014 </a:t>
            </a:r>
            <a:r>
              <a:rPr lang="en-GB" sz="2000" b="1" dirty="0">
                <a:latin typeface="Calibri" charset="0"/>
              </a:rPr>
              <a:t>in Poland</a:t>
            </a:r>
            <a:r>
              <a:rPr lang="en-GB" sz="2000" dirty="0">
                <a:latin typeface="Calibri" charset="0"/>
              </a:rPr>
              <a:t>, during Sai Boundless Service Camp</a:t>
            </a:r>
            <a:r>
              <a:rPr lang="pl-PL" sz="2000" dirty="0">
                <a:latin typeface="Calibri" charset="0"/>
              </a:rPr>
              <a:t>. </a:t>
            </a:r>
            <a:r>
              <a:rPr lang="en-GB" sz="2000" dirty="0" smtClean="0">
                <a:latin typeface="Calibri" charset="0"/>
              </a:rPr>
              <a:t>Around </a:t>
            </a:r>
            <a:r>
              <a:rPr lang="en-GB" sz="2000" dirty="0">
                <a:latin typeface="Calibri" charset="0"/>
              </a:rPr>
              <a:t>100 people </a:t>
            </a:r>
            <a:r>
              <a:rPr lang="en-GB" sz="2000" dirty="0" smtClean="0">
                <a:latin typeface="Calibri" charset="0"/>
              </a:rPr>
              <a:t>enjoyed </a:t>
            </a:r>
            <a:r>
              <a:rPr lang="en-GB" sz="2000" dirty="0">
                <a:latin typeface="Calibri" charset="0"/>
              </a:rPr>
              <a:t>the 35 min. M</a:t>
            </a:r>
            <a:r>
              <a:rPr lang="en-GB" sz="2000" dirty="0" smtClean="0">
                <a:latin typeface="Calibri" charset="0"/>
              </a:rPr>
              <a:t>usic Programme.</a:t>
            </a:r>
            <a:endParaRPr lang="en-GB" sz="2000" dirty="0">
              <a:latin typeface="Calibri" charset="0"/>
            </a:endParaRPr>
          </a:p>
          <a:p>
            <a:pPr>
              <a:buFontTx/>
              <a:buChar char="-"/>
            </a:pPr>
            <a:r>
              <a:rPr lang="pl-PL" sz="2000" dirty="0">
                <a:latin typeface="Calibri" charset="0"/>
              </a:rPr>
              <a:t>The b</a:t>
            </a:r>
            <a:r>
              <a:rPr lang="en-GB" sz="2000" dirty="0">
                <a:latin typeface="Calibri" charset="0"/>
              </a:rPr>
              <a:t>and met</a:t>
            </a:r>
            <a:r>
              <a:rPr lang="pl-PL" sz="2000" dirty="0">
                <a:latin typeface="Calibri" charset="0"/>
              </a:rPr>
              <a:t> again</a:t>
            </a:r>
            <a:r>
              <a:rPr lang="en-GB" sz="2000" dirty="0">
                <a:latin typeface="Calibri" charset="0"/>
              </a:rPr>
              <a:t> in </a:t>
            </a:r>
            <a:r>
              <a:rPr lang="en-GB" sz="2000" dirty="0" smtClean="0">
                <a:latin typeface="Calibri" charset="0"/>
              </a:rPr>
              <a:t>Horn </a:t>
            </a:r>
            <a:r>
              <a:rPr lang="pl-PL" sz="2000" dirty="0">
                <a:latin typeface="Calibri" charset="0"/>
              </a:rPr>
              <a:t>(</a:t>
            </a:r>
            <a:r>
              <a:rPr lang="en-GB" sz="2000" dirty="0">
                <a:latin typeface="Calibri" charset="0"/>
              </a:rPr>
              <a:t>Austria</a:t>
            </a:r>
            <a:r>
              <a:rPr lang="pl-PL" sz="2000" dirty="0">
                <a:latin typeface="Calibri" charset="0"/>
              </a:rPr>
              <a:t>) on </a:t>
            </a:r>
            <a:r>
              <a:rPr lang="en-GB" sz="2000" b="1" dirty="0">
                <a:latin typeface="Calibri" charset="0"/>
              </a:rPr>
              <a:t>20-21 September 2014</a:t>
            </a:r>
            <a:r>
              <a:rPr lang="pl-PL" sz="2000" b="1" dirty="0">
                <a:latin typeface="Calibri" charset="0"/>
              </a:rPr>
              <a:t> </a:t>
            </a:r>
            <a:r>
              <a:rPr lang="pl-PL" sz="2000" dirty="0">
                <a:latin typeface="Calibri" charset="0"/>
              </a:rPr>
              <a:t>in order to work on new material </a:t>
            </a:r>
            <a:r>
              <a:rPr lang="pl-PL" sz="2000" dirty="0" smtClean="0">
                <a:latin typeface="Calibri" charset="0"/>
              </a:rPr>
              <a:t>for</a:t>
            </a:r>
            <a:r>
              <a:rPr lang="de-DE" sz="2000" dirty="0" smtClean="0">
                <a:latin typeface="Calibri" charset="0"/>
              </a:rPr>
              <a:t> a</a:t>
            </a:r>
            <a:r>
              <a:rPr lang="pl-PL" sz="2000" dirty="0" smtClean="0">
                <a:latin typeface="Calibri" charset="0"/>
              </a:rPr>
              <a:t> </a:t>
            </a:r>
            <a:r>
              <a:rPr lang="pl-PL" sz="2000" dirty="0">
                <a:latin typeface="Calibri" charset="0"/>
              </a:rPr>
              <a:t>second </a:t>
            </a:r>
            <a:r>
              <a:rPr lang="pl-PL" sz="2000" dirty="0" smtClean="0">
                <a:latin typeface="Calibri" charset="0"/>
              </a:rPr>
              <a:t>CD</a:t>
            </a:r>
            <a:r>
              <a:rPr lang="de-DE" sz="2000" dirty="0" smtClean="0">
                <a:latin typeface="Calibri" charset="0"/>
              </a:rPr>
              <a:t>.</a:t>
            </a:r>
            <a:endParaRPr lang="en-GB" sz="2000" dirty="0">
              <a:latin typeface="Calibri" charset="0"/>
            </a:endParaRPr>
          </a:p>
          <a:p>
            <a:pPr>
              <a:buFontTx/>
              <a:buChar char="-"/>
            </a:pPr>
            <a:r>
              <a:rPr lang="pl-PL" sz="2000" dirty="0">
                <a:latin typeface="Calibri" charset="0"/>
              </a:rPr>
              <a:t>Another c</a:t>
            </a:r>
            <a:r>
              <a:rPr lang="en-GB" sz="2000" dirty="0" err="1">
                <a:latin typeface="Calibri" charset="0"/>
              </a:rPr>
              <a:t>oncert</a:t>
            </a:r>
            <a:r>
              <a:rPr lang="en-GB" sz="2000" dirty="0">
                <a:latin typeface="Calibri" charset="0"/>
              </a:rPr>
              <a:t> </a:t>
            </a:r>
            <a:r>
              <a:rPr lang="pl-PL" sz="2000" dirty="0">
                <a:latin typeface="Calibri" charset="0"/>
              </a:rPr>
              <a:t>took place </a:t>
            </a:r>
            <a:r>
              <a:rPr lang="en-GB" sz="2000" dirty="0">
                <a:latin typeface="Calibri" charset="0"/>
              </a:rPr>
              <a:t>during the European Youth Meeting in </a:t>
            </a:r>
            <a:r>
              <a:rPr lang="en-GB" sz="2000" dirty="0" smtClean="0">
                <a:latin typeface="Calibri" charset="0"/>
              </a:rPr>
              <a:t>the Czech </a:t>
            </a:r>
            <a:r>
              <a:rPr lang="en-GB" sz="2000" dirty="0" err="1">
                <a:latin typeface="Calibri" charset="0"/>
              </a:rPr>
              <a:t>Republi</a:t>
            </a:r>
            <a:r>
              <a:rPr lang="pl-PL" sz="2000" dirty="0" smtClean="0">
                <a:latin typeface="Calibri" charset="0"/>
              </a:rPr>
              <a:t>c</a:t>
            </a:r>
            <a:r>
              <a:rPr lang="de-DE" sz="2000" dirty="0" smtClean="0">
                <a:latin typeface="Calibri" charset="0"/>
              </a:rPr>
              <a:t> on November 1</a:t>
            </a:r>
            <a:r>
              <a:rPr lang="de-DE" sz="2000" baseline="30000" dirty="0" smtClean="0">
                <a:latin typeface="Calibri" charset="0"/>
              </a:rPr>
              <a:t>st</a:t>
            </a:r>
            <a:r>
              <a:rPr lang="de-DE" sz="2000" dirty="0" smtClean="0">
                <a:latin typeface="Calibri" charset="0"/>
              </a:rPr>
              <a:t>.</a:t>
            </a:r>
            <a:endParaRPr lang="en-GB" sz="2000" baseline="30000" dirty="0">
              <a:latin typeface="Calibri" charset="0"/>
            </a:endParaRPr>
          </a:p>
          <a:p>
            <a:endParaRPr lang="en-US" sz="1600" dirty="0">
              <a:latin typeface="Calibri" charset="0"/>
            </a:endParaRPr>
          </a:p>
        </p:txBody>
      </p:sp>
      <p:sp>
        <p:nvSpPr>
          <p:cNvPr id="5" name="Rectangle 2"/>
          <p:cNvSpPr txBox="1">
            <a:spLocks noChangeArrowheads="1"/>
          </p:cNvSpPr>
          <p:nvPr/>
        </p:nvSpPr>
        <p:spPr bwMode="auto">
          <a:xfrm>
            <a:off x="1331913" y="188913"/>
            <a:ext cx="7812087"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defRPr/>
            </a:pPr>
            <a:r>
              <a:rPr lang="en-GB" altLang="en-US" sz="2400" kern="0">
                <a:solidFill>
                  <a:schemeClr val="bg1"/>
                </a:solidFill>
                <a:latin typeface="Arial Narrow" pitchFamily="34" charset="0"/>
                <a:ea typeface="+mj-ea"/>
                <a:cs typeface="+mj-cs"/>
              </a:rPr>
              <a:t>Sathya Sai International Youth Council</a:t>
            </a:r>
            <a:br>
              <a:rPr lang="en-GB" altLang="en-US" sz="2400" kern="0">
                <a:solidFill>
                  <a:schemeClr val="bg1"/>
                </a:solidFill>
                <a:latin typeface="Arial Narrow" pitchFamily="34" charset="0"/>
                <a:ea typeface="+mj-ea"/>
                <a:cs typeface="+mj-cs"/>
              </a:rPr>
            </a:br>
            <a:r>
              <a:rPr lang="pl-PL" altLang="en-US" sz="2400" kern="0">
                <a:solidFill>
                  <a:schemeClr val="bg1"/>
                </a:solidFill>
                <a:latin typeface="Arial Narrow" pitchFamily="34" charset="0"/>
                <a:ea typeface="+mj-ea"/>
                <a:cs typeface="+mj-cs"/>
              </a:rPr>
              <a:t>Zonal/International Level - </a:t>
            </a:r>
            <a:r>
              <a:rPr lang="en-GB" altLang="en-US" sz="2400" kern="0">
                <a:solidFill>
                  <a:schemeClr val="bg1"/>
                </a:solidFill>
                <a:latin typeface="Arial Narrow" pitchFamily="34" charset="0"/>
                <a:ea typeface="+mj-ea"/>
                <a:cs typeface="+mj-cs"/>
              </a:rPr>
              <a:t>Zone 7</a:t>
            </a:r>
            <a:endParaRPr lang="en-US" altLang="en-US" sz="2400" kern="0" dirty="0">
              <a:solidFill>
                <a:schemeClr val="bg1"/>
              </a:solidFill>
              <a:latin typeface="Arial Narrow" pitchFamily="34" charset="0"/>
              <a:ea typeface="+mj-ea"/>
              <a:cs typeface="+mj-cs"/>
            </a:endParaRPr>
          </a:p>
        </p:txBody>
      </p:sp>
      <p:pic>
        <p:nvPicPr>
          <p:cNvPr id="49156" name="Picture 5" descr="_MG_1174.JPG"/>
          <p:cNvPicPr>
            <a:picLocks noChangeAspect="1"/>
          </p:cNvPicPr>
          <p:nvPr/>
        </p:nvPicPr>
        <p:blipFill>
          <a:blip r:embed="rId2" cstate="email">
            <a:extLst>
              <a:ext uri="{28A0092B-C50C-407E-A947-70E740481C1C}">
                <a14:useLocalDpi xmlns:a14="http://schemas.microsoft.com/office/drawing/2010/main" val="0"/>
              </a:ext>
            </a:extLst>
          </a:blip>
          <a:srcRect l="5887" r="11563" b="15485"/>
          <a:stretch>
            <a:fillRect/>
          </a:stretch>
        </p:blipFill>
        <p:spPr bwMode="auto">
          <a:xfrm>
            <a:off x="395536" y="3284984"/>
            <a:ext cx="4968875" cy="3390900"/>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49157" name="Picture 6" descr="IMG_1828.JPG"/>
          <p:cNvPicPr>
            <a:picLocks noChangeAspect="1"/>
          </p:cNvPicPr>
          <p:nvPr/>
        </p:nvPicPr>
        <p:blipFill>
          <a:blip r:embed="rId3" cstate="email">
            <a:extLst>
              <a:ext uri="{28A0092B-C50C-407E-A947-70E740481C1C}">
                <a14:useLocalDpi xmlns:a14="http://schemas.microsoft.com/office/drawing/2010/main" val="0"/>
              </a:ext>
            </a:extLst>
          </a:blip>
          <a:srcRect l="16138" r="17712"/>
          <a:stretch>
            <a:fillRect/>
          </a:stretch>
        </p:blipFill>
        <p:spPr bwMode="auto">
          <a:xfrm>
            <a:off x="5435600" y="3284538"/>
            <a:ext cx="3384550" cy="3411537"/>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331913" y="188913"/>
            <a:ext cx="7812087" cy="792162"/>
          </a:xfrm>
        </p:spPr>
        <p:txBody>
          <a:bodyPr/>
          <a:lstStyle/>
          <a:p>
            <a:pPr algn="r"/>
            <a:r>
              <a:rPr lang="en-GB" sz="2400">
                <a:solidFill>
                  <a:schemeClr val="bg1"/>
                </a:solidFill>
                <a:latin typeface="Arial Narrow" charset="0"/>
              </a:rPr>
              <a:t>Sathya Sai International Youth Council</a:t>
            </a:r>
            <a:br>
              <a:rPr lang="en-GB" sz="2400">
                <a:solidFill>
                  <a:schemeClr val="bg1"/>
                </a:solidFill>
                <a:latin typeface="Arial Narrow" charset="0"/>
              </a:rPr>
            </a:br>
            <a:r>
              <a:rPr lang="pl-PL" sz="2400">
                <a:solidFill>
                  <a:schemeClr val="bg1"/>
                </a:solidFill>
                <a:latin typeface="Arial Narrow" charset="0"/>
              </a:rPr>
              <a:t> </a:t>
            </a:r>
            <a:r>
              <a:rPr lang="en-GB" sz="2400">
                <a:solidFill>
                  <a:schemeClr val="bg1"/>
                </a:solidFill>
                <a:latin typeface="Arial Narrow" charset="0"/>
              </a:rPr>
              <a:t>Zone </a:t>
            </a:r>
            <a:r>
              <a:rPr lang="pl-PL" sz="2400">
                <a:solidFill>
                  <a:schemeClr val="bg1"/>
                </a:solidFill>
                <a:latin typeface="Arial Narrow" charset="0"/>
              </a:rPr>
              <a:t>7</a:t>
            </a:r>
            <a:endParaRPr lang="en-US" sz="2400">
              <a:solidFill>
                <a:schemeClr val="bg1"/>
              </a:solidFill>
              <a:latin typeface="Arial Narrow" charset="0"/>
            </a:endParaRPr>
          </a:p>
        </p:txBody>
      </p:sp>
      <p:sp>
        <p:nvSpPr>
          <p:cNvPr id="50179" name="Rectangle 4"/>
          <p:cNvSpPr>
            <a:spLocks noChangeArrowheads="1"/>
          </p:cNvSpPr>
          <p:nvPr/>
        </p:nvSpPr>
        <p:spPr bwMode="auto">
          <a:xfrm>
            <a:off x="250825" y="2349500"/>
            <a:ext cx="8497888" cy="431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3600">
              <a:solidFill>
                <a:srgbClr val="000066"/>
              </a:solidFill>
              <a:latin typeface="Arial Narrow" charset="0"/>
            </a:endParaRPr>
          </a:p>
        </p:txBody>
      </p:sp>
      <p:pic>
        <p:nvPicPr>
          <p:cNvPr id="7" name="Obraz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35896" y="2636912"/>
            <a:ext cx="1728788" cy="2303462"/>
          </a:xfrm>
          <a:prstGeom prst="rect">
            <a:avLst/>
          </a:prstGeom>
          <a:ln>
            <a:solidFill>
              <a:schemeClr val="bg1"/>
            </a:solidFill>
          </a:ln>
          <a:effectLst>
            <a:outerShdw blurRad="292100" dist="139700" dir="2700000" algn="tl" rotWithShape="0">
              <a:srgbClr val="333333">
                <a:alpha val="65000"/>
              </a:srgbClr>
            </a:outerShdw>
          </a:effectLst>
        </p:spPr>
      </p:pic>
      <p:pic>
        <p:nvPicPr>
          <p:cNvPr id="8" name="Obraz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288" y="1628775"/>
            <a:ext cx="2647950" cy="1985963"/>
          </a:xfrm>
          <a:prstGeom prst="rect">
            <a:avLst/>
          </a:prstGeom>
          <a:ln>
            <a:solidFill>
              <a:schemeClr val="bg1"/>
            </a:solidFill>
          </a:ln>
          <a:effectLst>
            <a:outerShdw blurRad="292100" dist="139700" dir="2700000" algn="tl" rotWithShape="0">
              <a:srgbClr val="333333">
                <a:alpha val="65000"/>
              </a:srgbClr>
            </a:outerShdw>
          </a:effectLst>
        </p:spPr>
      </p:pic>
      <p:pic>
        <p:nvPicPr>
          <p:cNvPr id="16" name="Obraz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8144" y="4005064"/>
            <a:ext cx="2647950" cy="1984375"/>
          </a:xfrm>
          <a:prstGeom prst="rect">
            <a:avLst/>
          </a:prstGeom>
          <a:ln>
            <a:solidFill>
              <a:schemeClr val="bg1"/>
            </a:solidFill>
          </a:ln>
          <a:effectLst>
            <a:outerShdw blurRad="292100" dist="139700" dir="2700000" algn="tl" rotWithShape="0">
              <a:srgbClr val="333333">
                <a:alpha val="65000"/>
              </a:srgbClr>
            </a:outerShdw>
          </a:effectLst>
        </p:spPr>
      </p:pic>
      <p:pic>
        <p:nvPicPr>
          <p:cNvPr id="4" name="Obraz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5288" y="4221163"/>
            <a:ext cx="2952750" cy="2214562"/>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331913" y="188913"/>
            <a:ext cx="7812087" cy="792162"/>
          </a:xfrm>
        </p:spPr>
        <p:txBody>
          <a:bodyPr/>
          <a:lstStyle/>
          <a:p>
            <a:pPr algn="r"/>
            <a:r>
              <a:rPr lang="en-GB" sz="2400">
                <a:solidFill>
                  <a:schemeClr val="bg1"/>
                </a:solidFill>
                <a:latin typeface="Arial Narrow" charset="0"/>
              </a:rPr>
              <a:t>Sathya Sai International Youth Council</a:t>
            </a:r>
            <a:br>
              <a:rPr lang="en-GB" sz="2400">
                <a:solidFill>
                  <a:schemeClr val="bg1"/>
                </a:solidFill>
                <a:latin typeface="Arial Narrow" charset="0"/>
              </a:rPr>
            </a:br>
            <a:r>
              <a:rPr lang="en-GB" sz="2400">
                <a:solidFill>
                  <a:schemeClr val="bg1"/>
                </a:solidFill>
                <a:latin typeface="Arial Narrow" charset="0"/>
              </a:rPr>
              <a:t>Zone </a:t>
            </a:r>
            <a:r>
              <a:rPr lang="pl-PL" sz="2400">
                <a:solidFill>
                  <a:schemeClr val="bg1"/>
                </a:solidFill>
                <a:latin typeface="Arial Narrow" charset="0"/>
              </a:rPr>
              <a:t>7</a:t>
            </a:r>
            <a:endParaRPr lang="en-US" sz="2400">
              <a:solidFill>
                <a:schemeClr val="bg1"/>
              </a:solidFill>
              <a:latin typeface="Arial Narrow" charset="0"/>
            </a:endParaRPr>
          </a:p>
        </p:txBody>
      </p:sp>
      <p:sp>
        <p:nvSpPr>
          <p:cNvPr id="52227" name="Rectangle 4"/>
          <p:cNvSpPr>
            <a:spLocks noChangeArrowheads="1"/>
          </p:cNvSpPr>
          <p:nvPr/>
        </p:nvSpPr>
        <p:spPr bwMode="auto">
          <a:xfrm>
            <a:off x="250825" y="2349500"/>
            <a:ext cx="8497888" cy="431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3600">
              <a:solidFill>
                <a:srgbClr val="000066"/>
              </a:solidFill>
              <a:latin typeface="Arial Narrow" charset="0"/>
            </a:endParaRPr>
          </a:p>
        </p:txBody>
      </p:sp>
      <p:sp>
        <p:nvSpPr>
          <p:cNvPr id="2" name="TextBox 1"/>
          <p:cNvSpPr txBox="1"/>
          <p:nvPr/>
        </p:nvSpPr>
        <p:spPr>
          <a:xfrm rot="10800000" flipH="1" flipV="1">
            <a:off x="323850" y="1592212"/>
            <a:ext cx="8351838" cy="1692771"/>
          </a:xfrm>
          <a:prstGeom prst="rect">
            <a:avLst/>
          </a:prstGeom>
          <a:noFill/>
        </p:spPr>
        <p:txBody>
          <a:bodyPr>
            <a:spAutoFit/>
          </a:bodyPr>
          <a:lstStyle/>
          <a:p>
            <a:pPr algn="just">
              <a:defRPr/>
            </a:pPr>
            <a:r>
              <a:rPr lang="en-GB" sz="2200" b="1" dirty="0" smtClean="0">
                <a:latin typeface="+mj-lt"/>
                <a:cs typeface="+mn-cs"/>
              </a:rPr>
              <a:t>July </a:t>
            </a:r>
            <a:r>
              <a:rPr lang="en-GB" sz="2200" b="1" dirty="0">
                <a:latin typeface="+mj-lt"/>
                <a:cs typeface="+mn-cs"/>
              </a:rPr>
              <a:t>2014 - </a:t>
            </a:r>
            <a:r>
              <a:rPr lang="en-GB" sz="2200" dirty="0">
                <a:latin typeface="+mj-lt"/>
                <a:cs typeface="+mn-cs"/>
              </a:rPr>
              <a:t>Youth was involved in organization &amp; leading </a:t>
            </a:r>
            <a:r>
              <a:rPr lang="en-GB" sz="2200" dirty="0" smtClean="0">
                <a:latin typeface="+mj-lt"/>
                <a:cs typeface="+mn-cs"/>
              </a:rPr>
              <a:t> </a:t>
            </a:r>
            <a:r>
              <a:rPr lang="en-GB" sz="2200" dirty="0">
                <a:latin typeface="+mj-lt"/>
                <a:cs typeface="+mn-cs"/>
              </a:rPr>
              <a:t>SSEHV children activities during the camp </a:t>
            </a:r>
            <a:r>
              <a:rPr lang="en-GB" sz="2200" dirty="0" smtClean="0">
                <a:latin typeface="+mj-lt"/>
                <a:cs typeface="+mn-cs"/>
              </a:rPr>
              <a:t>with </a:t>
            </a:r>
            <a:r>
              <a:rPr lang="en-GB" sz="2200" dirty="0">
                <a:latin typeface="+mj-lt"/>
                <a:cs typeface="+mn-cs"/>
              </a:rPr>
              <a:t>around 100 children.</a:t>
            </a:r>
            <a:r>
              <a:rPr lang="pl-PL" sz="2200" dirty="0">
                <a:latin typeface="+mj-lt"/>
                <a:cs typeface="+mn-cs"/>
              </a:rPr>
              <a:t> This time there </a:t>
            </a:r>
            <a:r>
              <a:rPr lang="pl-PL" sz="2200" dirty="0" smtClean="0">
                <a:latin typeface="+mj-lt"/>
                <a:cs typeface="+mn-cs"/>
              </a:rPr>
              <a:t>w</a:t>
            </a:r>
            <a:r>
              <a:rPr lang="de-DE" sz="2200" dirty="0" err="1" smtClean="0">
                <a:latin typeface="+mj-lt"/>
                <a:cs typeface="+mn-cs"/>
              </a:rPr>
              <a:t>ere</a:t>
            </a:r>
            <a:r>
              <a:rPr lang="pl-PL" sz="2200" dirty="0" smtClean="0">
                <a:latin typeface="+mj-lt"/>
                <a:cs typeface="+mn-cs"/>
              </a:rPr>
              <a:t> </a:t>
            </a:r>
            <a:r>
              <a:rPr lang="pl-PL" sz="2200" dirty="0">
                <a:latin typeface="+mj-lt"/>
                <a:cs typeface="+mn-cs"/>
              </a:rPr>
              <a:t>14 young people participating – 10 from Poland and 4 guests from Bosnia &amp; Herzegovina, Sweden and Austria. </a:t>
            </a:r>
            <a:endParaRPr lang="en-GB" sz="2200" dirty="0">
              <a:latin typeface="+mj-lt"/>
              <a:cs typeface="+mn-cs"/>
            </a:endParaRPr>
          </a:p>
          <a:p>
            <a:pPr algn="just">
              <a:defRPr/>
            </a:pPr>
            <a:endParaRPr lang="en-GB" sz="1600" dirty="0">
              <a:latin typeface="+mj-lt"/>
              <a:cs typeface="+mn-cs"/>
            </a:endParaRPr>
          </a:p>
        </p:txBody>
      </p:sp>
      <p:sp>
        <p:nvSpPr>
          <p:cNvPr id="3" name="TextBox 2"/>
          <p:cNvSpPr txBox="1"/>
          <p:nvPr/>
        </p:nvSpPr>
        <p:spPr>
          <a:xfrm>
            <a:off x="323528" y="1096491"/>
            <a:ext cx="8066088" cy="400050"/>
          </a:xfrm>
          <a:prstGeom prst="rect">
            <a:avLst/>
          </a:prstGeom>
          <a:noFill/>
        </p:spPr>
        <p:txBody>
          <a:bodyPr>
            <a:spAutoFit/>
          </a:bodyPr>
          <a:lstStyle/>
          <a:p>
            <a:pPr>
              <a:defRPr/>
            </a:pPr>
            <a:r>
              <a:rPr lang="en-GB" sz="2000" b="1" dirty="0" err="1">
                <a:solidFill>
                  <a:srgbClr val="FFFF00"/>
                </a:solidFill>
                <a:effectLst>
                  <a:outerShdw blurRad="38100" dist="38100" dir="2700000" algn="tl">
                    <a:srgbClr val="000000">
                      <a:alpha val="43137"/>
                    </a:srgbClr>
                  </a:outerShdw>
                </a:effectLst>
                <a:cs typeface="+mn-cs"/>
              </a:rPr>
              <a:t>Sai</a:t>
            </a:r>
            <a:r>
              <a:rPr lang="en-GB" sz="2000" b="1" dirty="0">
                <a:solidFill>
                  <a:srgbClr val="FFFF00"/>
                </a:solidFill>
                <a:effectLst>
                  <a:outerShdw blurRad="38100" dist="38100" dir="2700000" algn="tl">
                    <a:srgbClr val="000000">
                      <a:alpha val="43137"/>
                    </a:srgbClr>
                  </a:outerShdw>
                </a:effectLst>
                <a:cs typeface="+mn-cs"/>
              </a:rPr>
              <a:t> Boundless Service Camp in </a:t>
            </a:r>
            <a:r>
              <a:rPr lang="pl-PL" sz="2000" b="1" dirty="0">
                <a:solidFill>
                  <a:srgbClr val="FFFF00"/>
                </a:solidFill>
                <a:effectLst>
                  <a:outerShdw blurRad="38100" dist="38100" dir="2700000" algn="tl">
                    <a:srgbClr val="000000">
                      <a:alpha val="43137"/>
                    </a:srgbClr>
                  </a:outerShdw>
                </a:effectLst>
                <a:cs typeface="+mn-cs"/>
              </a:rPr>
              <a:t>Poland</a:t>
            </a:r>
            <a:r>
              <a:rPr lang="en-GB" sz="2000" b="1" dirty="0">
                <a:solidFill>
                  <a:srgbClr val="FFFF00"/>
                </a:solidFill>
                <a:cs typeface="+mn-cs"/>
              </a:rPr>
              <a:t> </a:t>
            </a:r>
          </a:p>
        </p:txBody>
      </p:sp>
      <p:pic>
        <p:nvPicPr>
          <p:cNvPr id="52230" name="Obraz 4"/>
          <p:cNvPicPr>
            <a:picLocks noChangeAspect="1"/>
          </p:cNvPicPr>
          <p:nvPr/>
        </p:nvPicPr>
        <p:blipFill>
          <a:blip r:embed="rId3" cstate="email">
            <a:extLst>
              <a:ext uri="{28A0092B-C50C-407E-A947-70E740481C1C}">
                <a14:useLocalDpi xmlns:a14="http://schemas.microsoft.com/office/drawing/2010/main" val="0"/>
              </a:ext>
            </a:extLst>
          </a:blip>
          <a:srcRect t="7092"/>
          <a:stretch>
            <a:fillRect/>
          </a:stretch>
        </p:blipFill>
        <p:spPr bwMode="auto">
          <a:xfrm>
            <a:off x="2627313" y="3514725"/>
            <a:ext cx="2320925" cy="2871788"/>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2231" name="Obraz 5"/>
          <p:cNvPicPr>
            <a:picLocks noChangeAspect="1"/>
          </p:cNvPicPr>
          <p:nvPr/>
        </p:nvPicPr>
        <p:blipFill>
          <a:blip r:embed="rId4" cstate="email">
            <a:extLst>
              <a:ext uri="{28A0092B-C50C-407E-A947-70E740481C1C}">
                <a14:useLocalDpi xmlns:a14="http://schemas.microsoft.com/office/drawing/2010/main" val="0"/>
              </a:ext>
            </a:extLst>
          </a:blip>
          <a:srcRect b="14282"/>
          <a:stretch>
            <a:fillRect/>
          </a:stretch>
        </p:blipFill>
        <p:spPr bwMode="auto">
          <a:xfrm>
            <a:off x="250825" y="3500438"/>
            <a:ext cx="2233613" cy="287337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2232" name="Obraz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76825" y="3514725"/>
            <a:ext cx="1871663" cy="288607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2233" name="Obraz 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38975" y="3514725"/>
            <a:ext cx="1924050" cy="288607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31913" y="188913"/>
            <a:ext cx="7812087"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defRPr/>
            </a:pPr>
            <a:r>
              <a:rPr lang="en-GB" altLang="en-US" sz="2400" kern="0">
                <a:solidFill>
                  <a:schemeClr val="bg1"/>
                </a:solidFill>
                <a:latin typeface="Arial Narrow" pitchFamily="34" charset="0"/>
                <a:ea typeface="+mj-ea"/>
                <a:cs typeface="+mj-cs"/>
              </a:rPr>
              <a:t>Sathya Sai International Youth Council</a:t>
            </a:r>
            <a:br>
              <a:rPr lang="en-GB" altLang="en-US" sz="2400" kern="0">
                <a:solidFill>
                  <a:schemeClr val="bg1"/>
                </a:solidFill>
                <a:latin typeface="Arial Narrow" pitchFamily="34" charset="0"/>
                <a:ea typeface="+mj-ea"/>
                <a:cs typeface="+mj-cs"/>
              </a:rPr>
            </a:br>
            <a:r>
              <a:rPr lang="en-GB" altLang="en-US" sz="2400" kern="0">
                <a:solidFill>
                  <a:schemeClr val="bg1"/>
                </a:solidFill>
                <a:latin typeface="Arial Narrow" pitchFamily="34" charset="0"/>
                <a:ea typeface="+mj-ea"/>
                <a:cs typeface="+mj-cs"/>
              </a:rPr>
              <a:t>Zone </a:t>
            </a:r>
            <a:r>
              <a:rPr lang="pl-PL" altLang="en-US" sz="2400" kern="0">
                <a:solidFill>
                  <a:schemeClr val="bg1"/>
                </a:solidFill>
                <a:latin typeface="Arial Narrow" pitchFamily="34" charset="0"/>
                <a:ea typeface="+mj-ea"/>
                <a:cs typeface="+mj-cs"/>
              </a:rPr>
              <a:t>7</a:t>
            </a:r>
            <a:endParaRPr lang="en-US" altLang="en-US" sz="2400" kern="0" dirty="0">
              <a:solidFill>
                <a:schemeClr val="bg1"/>
              </a:solidFill>
              <a:latin typeface="Arial Narrow" pitchFamily="34" charset="0"/>
              <a:ea typeface="+mj-ea"/>
              <a:cs typeface="+mj-cs"/>
            </a:endParaRPr>
          </a:p>
        </p:txBody>
      </p:sp>
      <p:pic>
        <p:nvPicPr>
          <p:cNvPr id="54275" name="Picture 7" descr="IMG_902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35463" y="1412875"/>
            <a:ext cx="4543425" cy="528637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4276" name="Picture 9" descr="IMG_019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427163"/>
            <a:ext cx="3687763" cy="2459037"/>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4277" name="Picture 11" descr="DSC08990.JPG"/>
          <p:cNvPicPr>
            <a:picLocks noChangeAspect="1"/>
          </p:cNvPicPr>
          <p:nvPr/>
        </p:nvPicPr>
        <p:blipFill>
          <a:blip r:embed="rId4" cstate="email">
            <a:extLst>
              <a:ext uri="{28A0092B-C50C-407E-A947-70E740481C1C}">
                <a14:useLocalDpi xmlns:a14="http://schemas.microsoft.com/office/drawing/2010/main" val="0"/>
              </a:ext>
            </a:extLst>
          </a:blip>
          <a:srcRect l="9450" t="4201" b="11801"/>
          <a:stretch>
            <a:fillRect/>
          </a:stretch>
        </p:blipFill>
        <p:spPr bwMode="auto">
          <a:xfrm>
            <a:off x="330200" y="4092575"/>
            <a:ext cx="3649663" cy="2573338"/>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1045542" y="692150"/>
            <a:ext cx="705485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b="1" dirty="0" err="1">
                <a:ea typeface="MS PGothic" charset="0"/>
                <a:cs typeface="MS PGothic" charset="0"/>
              </a:rPr>
              <a:t>Pilgrimage</a:t>
            </a:r>
            <a:r>
              <a:rPr lang="de-DE" b="1" dirty="0">
                <a:ea typeface="MS PGothic" charset="0"/>
                <a:cs typeface="MS PGothic" charset="0"/>
              </a:rPr>
              <a:t> ‚</a:t>
            </a:r>
            <a:r>
              <a:rPr lang="de-DE" b="1" dirty="0" err="1">
                <a:ea typeface="MS PGothic" charset="0"/>
                <a:cs typeface="MS PGothic" charset="0"/>
              </a:rPr>
              <a:t>Gratitude</a:t>
            </a:r>
            <a:r>
              <a:rPr lang="de-DE" b="1" dirty="0">
                <a:ea typeface="MS PGothic" charset="0"/>
                <a:cs typeface="MS PGothic" charset="0"/>
              </a:rPr>
              <a:t>‘ August 2014</a:t>
            </a:r>
          </a:p>
        </p:txBody>
      </p:sp>
      <p:sp>
        <p:nvSpPr>
          <p:cNvPr id="17410" name="Text Box 5"/>
          <p:cNvSpPr txBox="1">
            <a:spLocks noChangeArrowheads="1"/>
          </p:cNvSpPr>
          <p:nvPr/>
        </p:nvSpPr>
        <p:spPr bwMode="auto">
          <a:xfrm>
            <a:off x="1043608" y="1362075"/>
            <a:ext cx="7054850" cy="667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600" b="1" dirty="0">
                <a:ea typeface="MS PGothic" charset="0"/>
                <a:cs typeface="MS PGothic" charset="0"/>
              </a:rPr>
              <a:t>120 </a:t>
            </a:r>
            <a:r>
              <a:rPr lang="de-DE" sz="1600" b="1" dirty="0" err="1">
                <a:ea typeface="MS PGothic" charset="0"/>
                <a:cs typeface="MS PGothic" charset="0"/>
              </a:rPr>
              <a:t>Participants</a:t>
            </a:r>
            <a:r>
              <a:rPr lang="de-DE" sz="1600" b="1" dirty="0">
                <a:ea typeface="MS PGothic" charset="0"/>
                <a:cs typeface="MS PGothic" charset="0"/>
              </a:rPr>
              <a:t> – </a:t>
            </a:r>
            <a:r>
              <a:rPr lang="de-DE" sz="1600" b="1" dirty="0" smtClean="0">
                <a:ea typeface="MS PGothic" charset="0"/>
                <a:cs typeface="MS PGothic" charset="0"/>
              </a:rPr>
              <a:t>Cultural </a:t>
            </a:r>
            <a:r>
              <a:rPr lang="de-DE" sz="1600" b="1" dirty="0" err="1" smtClean="0">
                <a:ea typeface="MS PGothic" charset="0"/>
                <a:cs typeface="MS PGothic" charset="0"/>
              </a:rPr>
              <a:t>Program</a:t>
            </a:r>
            <a:endParaRPr lang="de-DE" sz="1600" b="1" dirty="0" smtClean="0">
              <a:ea typeface="MS PGothic" charset="0"/>
              <a:cs typeface="MS PGothic" charset="0"/>
            </a:endParaRPr>
          </a:p>
          <a:p>
            <a:pPr algn="ctr" eaLnBrk="1">
              <a:lnSpc>
                <a:spcPct val="93000"/>
              </a:lnSpc>
              <a:spcBef>
                <a:spcPct val="50000"/>
              </a:spcBef>
              <a:buClr>
                <a:srgbClr val="000000"/>
              </a:buClr>
              <a:buSzPct val="100000"/>
              <a:buFont typeface="Times New Roman" charset="0"/>
              <a:buNone/>
            </a:pPr>
            <a:r>
              <a:rPr lang="de-DE" sz="1600" b="1" dirty="0" smtClean="0">
                <a:ea typeface="MS PGothic" charset="0"/>
                <a:cs typeface="MS PGothic" charset="0"/>
              </a:rPr>
              <a:t> </a:t>
            </a:r>
            <a:r>
              <a:rPr lang="de-DE" sz="1600" b="1" dirty="0">
                <a:ea typeface="MS PGothic" charset="0"/>
                <a:cs typeface="MS PGothic" charset="0"/>
              </a:rPr>
              <a:t>in </a:t>
            </a:r>
            <a:r>
              <a:rPr lang="de-DE" sz="1600" b="1" dirty="0" err="1">
                <a:ea typeface="MS PGothic" charset="0"/>
                <a:cs typeface="MS PGothic" charset="0"/>
              </a:rPr>
              <a:t>Sai</a:t>
            </a:r>
            <a:r>
              <a:rPr lang="de-DE" sz="1600" b="1" dirty="0">
                <a:ea typeface="MS PGothic" charset="0"/>
                <a:cs typeface="MS PGothic" charset="0"/>
              </a:rPr>
              <a:t> </a:t>
            </a:r>
            <a:r>
              <a:rPr lang="de-DE" sz="1600" b="1" dirty="0" err="1">
                <a:ea typeface="MS PGothic" charset="0"/>
                <a:cs typeface="MS PGothic" charset="0"/>
              </a:rPr>
              <a:t>Kulwant</a:t>
            </a:r>
            <a:r>
              <a:rPr lang="de-DE" sz="1600" b="1" dirty="0">
                <a:ea typeface="MS PGothic" charset="0"/>
                <a:cs typeface="MS PGothic" charset="0"/>
              </a:rPr>
              <a:t> </a:t>
            </a:r>
            <a:r>
              <a:rPr lang="de-DE" sz="1600" b="1" dirty="0" smtClean="0">
                <a:ea typeface="MS PGothic" charset="0"/>
                <a:cs typeface="MS PGothic" charset="0"/>
              </a:rPr>
              <a:t>Hall</a:t>
            </a:r>
            <a:endParaRPr lang="de-DE" sz="1600" b="1" dirty="0">
              <a:ea typeface="MS PGothic" charset="0"/>
              <a:cs typeface="MS PGothic" charset="0"/>
            </a:endParaRPr>
          </a:p>
        </p:txBody>
      </p:sp>
      <p:pic>
        <p:nvPicPr>
          <p:cNvPr id="17411" name="Picture 8" descr="IMG_75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6463" y="3788494"/>
            <a:ext cx="4176712" cy="2520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9" descr="IMG_448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73738" y="2276872"/>
            <a:ext cx="1834366"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10" descr="Bild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0825" y="3791669"/>
            <a:ext cx="4175125" cy="251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571698" y="542925"/>
            <a:ext cx="80327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algn="ctr" eaLnBrk="1">
              <a:lnSpc>
                <a:spcPct val="93000"/>
              </a:lnSpc>
              <a:buSzPct val="100000"/>
            </a:pPr>
            <a:r>
              <a:rPr lang="en-US" sz="4000" b="1" dirty="0">
                <a:solidFill>
                  <a:srgbClr val="000000"/>
                </a:solidFill>
                <a:ea typeface="MS PGothic" charset="0"/>
                <a:cs typeface="MS PGothic" charset="0"/>
              </a:rPr>
              <a:t>Region 71</a:t>
            </a:r>
          </a:p>
        </p:txBody>
      </p:sp>
      <p:pic>
        <p:nvPicPr>
          <p:cNvPr id="19458" name="Picture 4" descr="http://www.flaggen-server.de/europa2/oesterreich_g_coa.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7356" y="2514600"/>
            <a:ext cx="1489075" cy="99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5"/>
          <p:cNvSpPr txBox="1">
            <a:spLocks noChangeArrowheads="1"/>
          </p:cNvSpPr>
          <p:nvPr/>
        </p:nvSpPr>
        <p:spPr bwMode="auto">
          <a:xfrm>
            <a:off x="1045542" y="1665288"/>
            <a:ext cx="705485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600" b="1" dirty="0">
                <a:latin typeface="Calibri"/>
                <a:ea typeface="MS PGothic" charset="0"/>
                <a:cs typeface="Calibri"/>
              </a:rPr>
              <a:t>Germany</a:t>
            </a:r>
            <a:r>
              <a:rPr lang="de-DE" sz="1600" b="1" dirty="0">
                <a:ea typeface="MS PGothic" charset="0"/>
                <a:cs typeface="MS PGothic" charset="0"/>
              </a:rPr>
              <a:t> – Austria – </a:t>
            </a:r>
            <a:r>
              <a:rPr lang="de-DE" sz="1600" b="1" dirty="0" err="1">
                <a:ea typeface="MS PGothic" charset="0"/>
                <a:cs typeface="MS PGothic" charset="0"/>
              </a:rPr>
              <a:t>Hungary</a:t>
            </a:r>
            <a:r>
              <a:rPr lang="de-DE" sz="1600" b="1" dirty="0">
                <a:ea typeface="MS PGothic" charset="0"/>
                <a:cs typeface="MS PGothic" charset="0"/>
              </a:rPr>
              <a:t> </a:t>
            </a:r>
            <a:r>
              <a:rPr lang="de-DE" sz="1600" b="1" dirty="0" smtClean="0">
                <a:ea typeface="MS PGothic" charset="0"/>
                <a:cs typeface="MS PGothic" charset="0"/>
              </a:rPr>
              <a:t>– </a:t>
            </a:r>
            <a:r>
              <a:rPr lang="de-DE" sz="1600" b="1" dirty="0">
                <a:ea typeface="MS PGothic" charset="0"/>
                <a:cs typeface="MS PGothic" charset="0"/>
              </a:rPr>
              <a:t>Czech </a:t>
            </a:r>
            <a:r>
              <a:rPr lang="de-DE" sz="1600" b="1" dirty="0" err="1">
                <a:ea typeface="MS PGothic" charset="0"/>
                <a:cs typeface="MS PGothic" charset="0"/>
              </a:rPr>
              <a:t>Republic</a:t>
            </a:r>
            <a:r>
              <a:rPr lang="de-DE" sz="1600" b="1" dirty="0">
                <a:ea typeface="MS PGothic" charset="0"/>
                <a:cs typeface="MS PGothic" charset="0"/>
              </a:rPr>
              <a:t> – </a:t>
            </a:r>
            <a:r>
              <a:rPr lang="de-DE" sz="1600" b="1" dirty="0" err="1">
                <a:ea typeface="MS PGothic" charset="0"/>
                <a:cs typeface="MS PGothic" charset="0"/>
              </a:rPr>
              <a:t>Slovakia</a:t>
            </a:r>
            <a:endParaRPr lang="de-DE" sz="1600" b="1" dirty="0">
              <a:ea typeface="MS PGothic" charset="0"/>
              <a:cs typeface="MS PGothic" charset="0"/>
            </a:endParaRPr>
          </a:p>
        </p:txBody>
      </p:sp>
      <p:pic>
        <p:nvPicPr>
          <p:cNvPr id="1946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83768" y="4408488"/>
            <a:ext cx="1503362"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11" descr="http://upload.wikimedia.org/wikipedia/commons/thumb/e/e6/Flag_of_Slovakia.svg/320px-Flag_of_Slovakia.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84018" y="4406900"/>
            <a:ext cx="1506538"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5118" y="2514600"/>
            <a:ext cx="161925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34331" y="2535238"/>
            <a:ext cx="1700212"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542925"/>
            <a:ext cx="80327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eaLnBrk="1">
              <a:lnSpc>
                <a:spcPct val="93000"/>
              </a:lnSpc>
              <a:buSzPct val="100000"/>
            </a:pPr>
            <a:r>
              <a:rPr lang="hr-HR" sz="4000" b="1" dirty="0">
                <a:solidFill>
                  <a:srgbClr val="000000"/>
                </a:solidFill>
                <a:ea typeface="MS PGothic" charset="0"/>
                <a:cs typeface="MS PGothic" charset="0"/>
              </a:rPr>
              <a:t>  </a:t>
            </a:r>
            <a:r>
              <a:rPr lang="en-US" sz="3600" b="1" dirty="0">
                <a:solidFill>
                  <a:srgbClr val="000000"/>
                </a:solidFill>
                <a:latin typeface="Calibri"/>
                <a:ea typeface="MS PGothic" charset="0"/>
                <a:cs typeface="Calibri"/>
              </a:rPr>
              <a:t>Basic info </a:t>
            </a:r>
            <a:r>
              <a:rPr lang="en-US" sz="3600" b="1" dirty="0" smtClean="0">
                <a:solidFill>
                  <a:srgbClr val="000000"/>
                </a:solidFill>
                <a:latin typeface="Calibri"/>
                <a:ea typeface="MS PGothic" charset="0"/>
                <a:cs typeface="Calibri"/>
              </a:rPr>
              <a:t>Region </a:t>
            </a:r>
            <a:r>
              <a:rPr lang="en-US" sz="3600" b="1" dirty="0">
                <a:solidFill>
                  <a:srgbClr val="000000"/>
                </a:solidFill>
                <a:latin typeface="Calibri"/>
                <a:ea typeface="MS PGothic" charset="0"/>
                <a:cs typeface="Calibri"/>
              </a:rPr>
              <a:t>71</a:t>
            </a:r>
          </a:p>
        </p:txBody>
      </p:sp>
      <p:sp>
        <p:nvSpPr>
          <p:cNvPr id="21506" name="Text Box 2"/>
          <p:cNvSpPr txBox="1">
            <a:spLocks noChangeArrowheads="1"/>
          </p:cNvSpPr>
          <p:nvPr/>
        </p:nvSpPr>
        <p:spPr bwMode="auto">
          <a:xfrm>
            <a:off x="719138" y="1600200"/>
            <a:ext cx="7885310" cy="41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marL="311150" indent="-307975"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2pPr>
            <a:lvl3pPr marL="11430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3pPr>
            <a:lvl4pPr marL="16002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4pPr>
            <a:lvl5pPr marL="2057400" indent="-228600" defTabSz="407988" eaLnBrk="0" hangingPunct="0">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311150" algn="l"/>
                <a:tab pos="717550" algn="l"/>
                <a:tab pos="1123950" algn="l"/>
                <a:tab pos="1531938" algn="l"/>
                <a:tab pos="1939925" algn="l"/>
                <a:tab pos="2347913" algn="l"/>
                <a:tab pos="2754313" algn="l"/>
                <a:tab pos="3162300" algn="l"/>
                <a:tab pos="3582988" algn="l"/>
                <a:tab pos="3983038" algn="l"/>
                <a:tab pos="4792663" algn="l"/>
                <a:tab pos="5200650" algn="l"/>
                <a:tab pos="5607050" algn="l"/>
                <a:tab pos="6015038" algn="l"/>
                <a:tab pos="6423025" algn="l"/>
                <a:tab pos="6424613" algn="l"/>
                <a:tab pos="6829425" algn="l"/>
                <a:tab pos="7237413" algn="l"/>
                <a:tab pos="7645400" algn="l"/>
                <a:tab pos="8053388" algn="l"/>
                <a:tab pos="8459788" algn="l"/>
              </a:tabLst>
              <a:defRPr sz="2400">
                <a:solidFill>
                  <a:schemeClr val="tx1"/>
                </a:solidFill>
                <a:latin typeface="Arial" charset="0"/>
                <a:ea typeface="ＭＳ Ｐゴシック" charset="0"/>
              </a:defRPr>
            </a:lvl9pPr>
          </a:lstStyle>
          <a:p>
            <a:pPr eaLnBrk="1">
              <a:lnSpc>
                <a:spcPct val="93000"/>
              </a:lnSpc>
              <a:spcAft>
                <a:spcPts val="1288"/>
              </a:spcAft>
              <a:buSzPct val="100000"/>
            </a:pPr>
            <a:r>
              <a:rPr lang="hr-HR" sz="2200" dirty="0">
                <a:solidFill>
                  <a:srgbClr val="000080"/>
                </a:solidFill>
                <a:latin typeface="Calibri"/>
                <a:ea typeface="MS PGothic" charset="0"/>
                <a:cs typeface="Calibri"/>
              </a:rPr>
              <a:t>Number of groups: </a:t>
            </a:r>
            <a:r>
              <a:rPr lang="de-DE" sz="2200" dirty="0">
                <a:solidFill>
                  <a:srgbClr val="000080"/>
                </a:solidFill>
                <a:latin typeface="Calibri"/>
                <a:ea typeface="MS PGothic" charset="0"/>
                <a:cs typeface="Calibri"/>
              </a:rPr>
              <a:t>		</a:t>
            </a:r>
            <a:r>
              <a:rPr lang="de-DE" sz="2200" dirty="0">
                <a:latin typeface="Calibri"/>
                <a:ea typeface="MS PGothic" charset="0"/>
                <a:cs typeface="Calibri"/>
              </a:rPr>
              <a:t>42 </a:t>
            </a:r>
            <a:endParaRPr lang="hr-HR" sz="2200" dirty="0">
              <a:solidFill>
                <a:srgbClr val="FF0000"/>
              </a:solidFill>
              <a:latin typeface="Calibri"/>
              <a:ea typeface="MS PGothic" charset="0"/>
              <a:cs typeface="Calibri"/>
            </a:endParaRPr>
          </a:p>
          <a:p>
            <a:pPr eaLnBrk="1">
              <a:lnSpc>
                <a:spcPct val="93000"/>
              </a:lnSpc>
              <a:spcAft>
                <a:spcPts val="1288"/>
              </a:spcAft>
              <a:buSzPct val="100000"/>
            </a:pPr>
            <a:r>
              <a:rPr lang="hr-HR" sz="2200" dirty="0">
                <a:solidFill>
                  <a:srgbClr val="000080"/>
                </a:solidFill>
                <a:latin typeface="Calibri"/>
                <a:ea typeface="MS PGothic" charset="0"/>
                <a:cs typeface="Calibri"/>
              </a:rPr>
              <a:t>Number of centers: </a:t>
            </a:r>
            <a:r>
              <a:rPr lang="de-DE" sz="2200" dirty="0">
                <a:solidFill>
                  <a:srgbClr val="000080"/>
                </a:solidFill>
                <a:latin typeface="Calibri"/>
                <a:ea typeface="MS PGothic" charset="0"/>
                <a:cs typeface="Calibri"/>
              </a:rPr>
              <a:t>		</a:t>
            </a:r>
            <a:r>
              <a:rPr lang="de-DE" sz="2200" dirty="0">
                <a:latin typeface="Calibri"/>
                <a:ea typeface="MS PGothic" charset="0"/>
                <a:cs typeface="Calibri"/>
              </a:rPr>
              <a:t>14</a:t>
            </a:r>
            <a:endParaRPr lang="hr-HR" sz="2200" dirty="0">
              <a:solidFill>
                <a:srgbClr val="FF0000"/>
              </a:solidFill>
              <a:latin typeface="Calibri"/>
              <a:ea typeface="MS PGothic" charset="0"/>
              <a:cs typeface="Calibri"/>
            </a:endParaRPr>
          </a:p>
          <a:p>
            <a:pPr eaLnBrk="1">
              <a:lnSpc>
                <a:spcPct val="93000"/>
              </a:lnSpc>
              <a:spcAft>
                <a:spcPts val="1288"/>
              </a:spcAft>
              <a:buSzPct val="100000"/>
            </a:pPr>
            <a:r>
              <a:rPr lang="hr-HR" sz="2200" dirty="0">
                <a:solidFill>
                  <a:srgbClr val="000080"/>
                </a:solidFill>
                <a:latin typeface="Calibri"/>
                <a:ea typeface="MS PGothic" charset="0"/>
                <a:cs typeface="Calibri"/>
              </a:rPr>
              <a:t>Number of devotees: </a:t>
            </a:r>
            <a:r>
              <a:rPr lang="de-DE" sz="2200" dirty="0">
                <a:solidFill>
                  <a:srgbClr val="000080"/>
                </a:solidFill>
                <a:latin typeface="Calibri"/>
                <a:ea typeface="MS PGothic" charset="0"/>
                <a:cs typeface="Calibri"/>
              </a:rPr>
              <a:t>	</a:t>
            </a:r>
            <a:r>
              <a:rPr lang="de-DE" sz="2200" dirty="0" smtClean="0">
                <a:latin typeface="Calibri"/>
                <a:ea typeface="MS PGothic" charset="0"/>
                <a:cs typeface="Calibri"/>
              </a:rPr>
              <a:t>562</a:t>
            </a:r>
            <a:endParaRPr lang="hr-HR" sz="2200" dirty="0">
              <a:solidFill>
                <a:srgbClr val="FF0000"/>
              </a:solidFill>
              <a:latin typeface="Calibri"/>
              <a:ea typeface="MS PGothic" charset="0"/>
              <a:cs typeface="Calibri"/>
            </a:endParaRPr>
          </a:p>
          <a:p>
            <a:pPr eaLnBrk="1">
              <a:lnSpc>
                <a:spcPct val="93000"/>
              </a:lnSpc>
              <a:spcAft>
                <a:spcPts val="1288"/>
              </a:spcAft>
              <a:buSzPct val="100000"/>
            </a:pPr>
            <a:r>
              <a:rPr lang="hr-HR" sz="2200" dirty="0" smtClean="0">
                <a:solidFill>
                  <a:srgbClr val="000080"/>
                </a:solidFill>
                <a:latin typeface="Calibri"/>
                <a:ea typeface="MS PGothic" charset="0"/>
                <a:cs typeface="Calibri"/>
              </a:rPr>
              <a:t>National Council Presidents:</a:t>
            </a:r>
            <a:r>
              <a:rPr lang="de-DE" sz="2200" dirty="0" smtClean="0">
                <a:solidFill>
                  <a:srgbClr val="000080"/>
                </a:solidFill>
                <a:latin typeface="Calibri"/>
                <a:ea typeface="MS PGothic" charset="0"/>
                <a:cs typeface="Calibri"/>
              </a:rPr>
              <a:t> 	</a:t>
            </a:r>
            <a:r>
              <a:rPr lang="de-DE" sz="2200" dirty="0" smtClean="0">
                <a:latin typeface="Calibri"/>
                <a:ea typeface="MS PGothic" charset="0"/>
                <a:cs typeface="Calibri"/>
              </a:rPr>
              <a:t>Germany</a:t>
            </a:r>
            <a:r>
              <a:rPr lang="de-DE" sz="2200" dirty="0">
                <a:latin typeface="Calibri"/>
                <a:ea typeface="MS PGothic" charset="0"/>
                <a:cs typeface="Calibri"/>
              </a:rPr>
              <a:t>: Benno </a:t>
            </a:r>
            <a:r>
              <a:rPr lang="de-DE" sz="2200" dirty="0" err="1">
                <a:latin typeface="Calibri"/>
                <a:ea typeface="MS PGothic" charset="0"/>
                <a:cs typeface="Calibri"/>
              </a:rPr>
              <a:t>Wesener</a:t>
            </a:r>
            <a:endParaRPr lang="de-DE" sz="2200" dirty="0">
              <a:latin typeface="Calibri"/>
              <a:ea typeface="MS PGothic" charset="0"/>
              <a:cs typeface="Calibri"/>
            </a:endParaRPr>
          </a:p>
          <a:p>
            <a:pPr eaLnBrk="1">
              <a:lnSpc>
                <a:spcPct val="93000"/>
              </a:lnSpc>
              <a:spcAft>
                <a:spcPts val="1288"/>
              </a:spcAft>
              <a:buSzPct val="100000"/>
            </a:pPr>
            <a:r>
              <a:rPr lang="de-AT" sz="2200" dirty="0" smtClean="0">
                <a:solidFill>
                  <a:srgbClr val="000080"/>
                </a:solidFill>
                <a:latin typeface="Calibri"/>
                <a:ea typeface="MS PGothic" charset="0"/>
                <a:cs typeface="Calibri"/>
              </a:rPr>
              <a:t>									</a:t>
            </a:r>
            <a:r>
              <a:rPr lang="de-AT" sz="2200" dirty="0" smtClean="0">
                <a:latin typeface="Calibri"/>
                <a:ea typeface="MS PGothic" charset="0"/>
                <a:cs typeface="Calibri"/>
              </a:rPr>
              <a:t>Austria</a:t>
            </a:r>
            <a:r>
              <a:rPr lang="de-AT" sz="2200" dirty="0">
                <a:latin typeface="Calibri"/>
                <a:ea typeface="MS PGothic" charset="0"/>
                <a:cs typeface="Calibri"/>
              </a:rPr>
              <a:t>: Dr. Walter </a:t>
            </a:r>
            <a:r>
              <a:rPr lang="de-AT" sz="2200" dirty="0" err="1">
                <a:latin typeface="Calibri"/>
                <a:ea typeface="MS PGothic" charset="0"/>
                <a:cs typeface="Calibri"/>
              </a:rPr>
              <a:t>Zugal</a:t>
            </a:r>
            <a:endParaRPr lang="de-AT" sz="2200" dirty="0">
              <a:latin typeface="Calibri"/>
              <a:ea typeface="MS PGothic" charset="0"/>
              <a:cs typeface="Calibri"/>
            </a:endParaRPr>
          </a:p>
          <a:p>
            <a:pPr eaLnBrk="1">
              <a:lnSpc>
                <a:spcPct val="93000"/>
              </a:lnSpc>
              <a:spcAft>
                <a:spcPts val="1288"/>
              </a:spcAft>
              <a:buSzPct val="100000"/>
            </a:pPr>
            <a:r>
              <a:rPr lang="hr-HR" sz="2200" dirty="0">
                <a:solidFill>
                  <a:srgbClr val="000080"/>
                </a:solidFill>
                <a:latin typeface="Calibri"/>
                <a:ea typeface="MS PGothic" charset="0"/>
                <a:cs typeface="Calibri"/>
              </a:rPr>
              <a:t>	</a:t>
            </a:r>
            <a:r>
              <a:rPr lang="hr-HR" sz="2200" dirty="0" smtClean="0">
                <a:solidFill>
                  <a:srgbClr val="000080"/>
                </a:solidFill>
                <a:latin typeface="Calibri"/>
                <a:ea typeface="MS PGothic" charset="0"/>
                <a:cs typeface="Calibri"/>
              </a:rPr>
              <a:t>								</a:t>
            </a:r>
            <a:r>
              <a:rPr lang="de-DE" sz="2200" dirty="0" smtClean="0">
                <a:latin typeface="Calibri"/>
                <a:ea typeface="MS PGothic" charset="0"/>
                <a:cs typeface="Calibri"/>
              </a:rPr>
              <a:t>Czech </a:t>
            </a:r>
            <a:r>
              <a:rPr lang="de-DE" sz="2200" dirty="0" err="1">
                <a:latin typeface="Calibri"/>
                <a:ea typeface="MS PGothic" charset="0"/>
                <a:cs typeface="Calibri"/>
              </a:rPr>
              <a:t>Republic</a:t>
            </a:r>
            <a:r>
              <a:rPr lang="de-DE" sz="2200" dirty="0">
                <a:latin typeface="Calibri"/>
                <a:ea typeface="MS PGothic" charset="0"/>
                <a:cs typeface="Calibri"/>
              </a:rPr>
              <a:t>: </a:t>
            </a:r>
            <a:r>
              <a:rPr lang="de-DE" sz="2200" dirty="0" err="1">
                <a:latin typeface="Calibri"/>
                <a:ea typeface="MS PGothic" charset="0"/>
                <a:cs typeface="Calibri"/>
              </a:rPr>
              <a:t>Eliska</a:t>
            </a:r>
            <a:r>
              <a:rPr lang="de-DE" sz="2200" dirty="0">
                <a:latin typeface="Calibri"/>
                <a:ea typeface="MS PGothic" charset="0"/>
                <a:cs typeface="Calibri"/>
              </a:rPr>
              <a:t> </a:t>
            </a:r>
            <a:r>
              <a:rPr lang="de-DE" sz="2200" dirty="0" err="1">
                <a:latin typeface="Calibri"/>
                <a:ea typeface="MS PGothic" charset="0"/>
                <a:cs typeface="Calibri"/>
              </a:rPr>
              <a:t>Horodyská</a:t>
            </a:r>
            <a:endParaRPr lang="de-DE" sz="2200" dirty="0">
              <a:latin typeface="Calibri"/>
              <a:ea typeface="MS PGothic" charset="0"/>
              <a:cs typeface="Calibri"/>
            </a:endParaRPr>
          </a:p>
          <a:p>
            <a:pPr eaLnBrk="1">
              <a:lnSpc>
                <a:spcPct val="93000"/>
              </a:lnSpc>
              <a:spcAft>
                <a:spcPts val="1288"/>
              </a:spcAft>
              <a:buSzPct val="100000"/>
            </a:pPr>
            <a:r>
              <a:rPr lang="de-DE" sz="2200" dirty="0">
                <a:latin typeface="Calibri"/>
                <a:ea typeface="MS PGothic" charset="0"/>
                <a:cs typeface="Calibri"/>
              </a:rPr>
              <a:t>								</a:t>
            </a:r>
            <a:r>
              <a:rPr lang="de-DE" sz="2200" dirty="0" smtClean="0">
                <a:latin typeface="Calibri"/>
                <a:ea typeface="MS PGothic" charset="0"/>
                <a:cs typeface="Calibri"/>
              </a:rPr>
              <a:t>	</a:t>
            </a:r>
            <a:r>
              <a:rPr lang="de-DE" sz="2200" dirty="0" err="1" smtClean="0">
                <a:latin typeface="Calibri"/>
                <a:ea typeface="MS PGothic" charset="0"/>
                <a:cs typeface="Calibri"/>
              </a:rPr>
              <a:t>Hungary</a:t>
            </a:r>
            <a:r>
              <a:rPr lang="de-DE" sz="2200" dirty="0">
                <a:latin typeface="Calibri"/>
                <a:ea typeface="MS PGothic" charset="0"/>
                <a:cs typeface="Calibri"/>
              </a:rPr>
              <a:t>: Vincent </a:t>
            </a:r>
            <a:r>
              <a:rPr lang="de-DE" sz="2200" dirty="0" err="1">
                <a:latin typeface="Calibri"/>
                <a:ea typeface="MS PGothic" charset="0"/>
                <a:cs typeface="Calibri"/>
              </a:rPr>
              <a:t>Váczi</a:t>
            </a:r>
            <a:endParaRPr lang="de-DE" sz="2200" dirty="0">
              <a:latin typeface="Calibri"/>
              <a:ea typeface="MS PGothic" charset="0"/>
              <a:cs typeface="Calibri"/>
            </a:endParaRPr>
          </a:p>
          <a:p>
            <a:pPr eaLnBrk="1">
              <a:lnSpc>
                <a:spcPct val="93000"/>
              </a:lnSpc>
              <a:spcAft>
                <a:spcPts val="1288"/>
              </a:spcAft>
              <a:buSzPct val="100000"/>
            </a:pPr>
            <a:r>
              <a:rPr lang="de-DE" sz="2200" dirty="0">
                <a:latin typeface="Calibri"/>
                <a:ea typeface="MS PGothic" charset="0"/>
                <a:cs typeface="Calibri"/>
              </a:rPr>
              <a:t>								</a:t>
            </a:r>
            <a:r>
              <a:rPr lang="de-DE" sz="2200" dirty="0" smtClean="0">
                <a:latin typeface="Calibri"/>
                <a:ea typeface="MS PGothic" charset="0"/>
                <a:cs typeface="Calibri"/>
              </a:rPr>
              <a:t>	</a:t>
            </a:r>
            <a:r>
              <a:rPr lang="de-DE" sz="2200" dirty="0" err="1" smtClean="0">
                <a:latin typeface="Calibri"/>
                <a:ea typeface="MS PGothic" charset="0"/>
                <a:cs typeface="Calibri"/>
              </a:rPr>
              <a:t>Slovakia</a:t>
            </a:r>
            <a:r>
              <a:rPr lang="de-DE" sz="2200" dirty="0">
                <a:latin typeface="Calibri"/>
                <a:ea typeface="MS PGothic" charset="0"/>
                <a:cs typeface="Calibri"/>
              </a:rPr>
              <a:t>: Anna </a:t>
            </a:r>
            <a:r>
              <a:rPr lang="de-DE" sz="2200" dirty="0" err="1">
                <a:latin typeface="Calibri"/>
                <a:ea typeface="MS PGothic" charset="0"/>
                <a:cs typeface="Calibri"/>
              </a:rPr>
              <a:t>Milosovicova</a:t>
            </a:r>
            <a:endParaRPr lang="hr-HR" sz="2200" dirty="0">
              <a:latin typeface="Calibri"/>
              <a:ea typeface="MS PGothic" charset="0"/>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5"/>
          <p:cNvSpPr txBox="1">
            <a:spLocks noChangeArrowheads="1"/>
          </p:cNvSpPr>
          <p:nvPr/>
        </p:nvSpPr>
        <p:spPr bwMode="auto">
          <a:xfrm>
            <a:off x="1045542" y="332656"/>
            <a:ext cx="705485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b="1" dirty="0">
                <a:ea typeface="MS PGothic" charset="0"/>
                <a:cs typeface="MS PGothic" charset="0"/>
              </a:rPr>
              <a:t>2014 National Meetings</a:t>
            </a:r>
          </a:p>
        </p:txBody>
      </p:sp>
      <p:sp>
        <p:nvSpPr>
          <p:cNvPr id="23554" name="Text Box 5"/>
          <p:cNvSpPr txBox="1">
            <a:spLocks noChangeArrowheads="1"/>
          </p:cNvSpPr>
          <p:nvPr/>
        </p:nvSpPr>
        <p:spPr bwMode="auto">
          <a:xfrm>
            <a:off x="1045542" y="836712"/>
            <a:ext cx="7054850"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600" b="1" dirty="0">
                <a:ea typeface="MS PGothic" charset="0"/>
                <a:cs typeface="MS PGothic" charset="0"/>
              </a:rPr>
              <a:t>In </a:t>
            </a:r>
            <a:r>
              <a:rPr lang="de-DE" sz="1600" b="1" dirty="0" err="1">
                <a:ea typeface="MS PGothic" charset="0"/>
                <a:cs typeface="MS PGothic" charset="0"/>
              </a:rPr>
              <a:t>the</a:t>
            </a:r>
            <a:r>
              <a:rPr lang="de-DE" sz="1600" b="1" dirty="0">
                <a:ea typeface="MS PGothic" charset="0"/>
                <a:cs typeface="MS PGothic" charset="0"/>
              </a:rPr>
              <a:t> countries of Region 71</a:t>
            </a:r>
          </a:p>
        </p:txBody>
      </p:sp>
      <p:pic>
        <p:nvPicPr>
          <p:cNvPr id="23555" name="Picture 7" descr="Bild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9125" y="1341438"/>
            <a:ext cx="3602038"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8" descr="Bild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3716338"/>
            <a:ext cx="3084513"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9" descr="Bild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1557338"/>
            <a:ext cx="2400300"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Text Box 5"/>
          <p:cNvSpPr txBox="1">
            <a:spLocks noChangeArrowheads="1"/>
          </p:cNvSpPr>
          <p:nvPr/>
        </p:nvSpPr>
        <p:spPr bwMode="auto">
          <a:xfrm>
            <a:off x="4429125" y="3371850"/>
            <a:ext cx="3671888"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200" b="1">
                <a:ea typeface="MS PGothic" charset="0"/>
                <a:cs typeface="MS PGothic" charset="0"/>
              </a:rPr>
              <a:t>Devotional Retreat in Germany, 124 Participants</a:t>
            </a:r>
          </a:p>
        </p:txBody>
      </p:sp>
      <p:sp>
        <p:nvSpPr>
          <p:cNvPr id="23559" name="Text Box 5"/>
          <p:cNvSpPr txBox="1">
            <a:spLocks noChangeArrowheads="1"/>
          </p:cNvSpPr>
          <p:nvPr/>
        </p:nvSpPr>
        <p:spPr bwMode="auto">
          <a:xfrm>
            <a:off x="5580063" y="5768975"/>
            <a:ext cx="3671887"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200" b="1">
                <a:ea typeface="MS PGothic" charset="0"/>
                <a:cs typeface="MS PGothic" charset="0"/>
              </a:rPr>
              <a:t>Devotional Retreat in Hungary, 45 Participants</a:t>
            </a:r>
          </a:p>
        </p:txBody>
      </p:sp>
      <p:sp>
        <p:nvSpPr>
          <p:cNvPr id="23560" name="Text Box 5"/>
          <p:cNvSpPr txBox="1">
            <a:spLocks noChangeArrowheads="1"/>
          </p:cNvSpPr>
          <p:nvPr/>
        </p:nvSpPr>
        <p:spPr bwMode="auto">
          <a:xfrm>
            <a:off x="-179388" y="5194300"/>
            <a:ext cx="3671888"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200" b="1">
                <a:ea typeface="MS PGothic" charset="0"/>
                <a:cs typeface="MS PGothic" charset="0"/>
              </a:rPr>
              <a:t>Devotional Retreat in Czech Republic</a:t>
            </a:r>
          </a:p>
          <a:p>
            <a:pPr algn="ctr" eaLnBrk="1">
              <a:lnSpc>
                <a:spcPct val="93000"/>
              </a:lnSpc>
              <a:spcBef>
                <a:spcPct val="50000"/>
              </a:spcBef>
              <a:buClr>
                <a:srgbClr val="000000"/>
              </a:buClr>
              <a:buSzPct val="100000"/>
              <a:buFont typeface="Times New Roman" charset="0"/>
              <a:buNone/>
            </a:pPr>
            <a:r>
              <a:rPr lang="de-DE" sz="1200" b="1">
                <a:ea typeface="MS PGothic" charset="0"/>
                <a:cs typeface="MS PGothic" charset="0"/>
              </a:rPr>
              <a:t>40 Participants</a:t>
            </a:r>
          </a:p>
        </p:txBody>
      </p:sp>
      <p:pic>
        <p:nvPicPr>
          <p:cNvPr id="23561" name="Picture 13" descr="IMGP978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59113" y="4149080"/>
            <a:ext cx="2640012"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2" name="Text Box 5"/>
          <p:cNvSpPr txBox="1">
            <a:spLocks noChangeArrowheads="1"/>
          </p:cNvSpPr>
          <p:nvPr/>
        </p:nvSpPr>
        <p:spPr bwMode="auto">
          <a:xfrm>
            <a:off x="2555875" y="6165304"/>
            <a:ext cx="3671888"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algn="ctr" eaLnBrk="1">
              <a:lnSpc>
                <a:spcPct val="93000"/>
              </a:lnSpc>
              <a:spcBef>
                <a:spcPct val="50000"/>
              </a:spcBef>
              <a:buClr>
                <a:srgbClr val="000000"/>
              </a:buClr>
              <a:buSzPct val="100000"/>
              <a:buFont typeface="Times New Roman" charset="0"/>
              <a:buNone/>
            </a:pPr>
            <a:r>
              <a:rPr lang="de-DE" sz="1200" b="1" dirty="0" err="1">
                <a:ea typeface="MS PGothic" charset="0"/>
                <a:cs typeface="MS PGothic" charset="0"/>
              </a:rPr>
              <a:t>Devotional</a:t>
            </a:r>
            <a:r>
              <a:rPr lang="de-DE" sz="1200" b="1" dirty="0">
                <a:ea typeface="MS PGothic" charset="0"/>
                <a:cs typeface="MS PGothic" charset="0"/>
              </a:rPr>
              <a:t> Retreat in Austria</a:t>
            </a:r>
          </a:p>
          <a:p>
            <a:pPr algn="ctr" eaLnBrk="1">
              <a:lnSpc>
                <a:spcPct val="93000"/>
              </a:lnSpc>
              <a:spcBef>
                <a:spcPct val="50000"/>
              </a:spcBef>
              <a:buClr>
                <a:srgbClr val="000000"/>
              </a:buClr>
              <a:buSzPct val="100000"/>
              <a:buFont typeface="Times New Roman" charset="0"/>
              <a:buNone/>
            </a:pPr>
            <a:r>
              <a:rPr lang="de-DE" sz="1200" b="1" dirty="0">
                <a:ea typeface="MS PGothic" charset="0"/>
                <a:cs typeface="MS PGothic" charset="0"/>
              </a:rPr>
              <a:t> 34 </a:t>
            </a:r>
            <a:r>
              <a:rPr lang="de-DE" sz="1200" b="1" dirty="0" err="1">
                <a:ea typeface="MS PGothic" charset="0"/>
                <a:cs typeface="MS PGothic" charset="0"/>
              </a:rPr>
              <a:t>Participants</a:t>
            </a:r>
            <a:endParaRPr lang="de-DE" sz="1200" b="1" dirty="0">
              <a:ea typeface="MS PGothic" charset="0"/>
              <a:cs typeface="MS PGothic"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07950" y="542925"/>
            <a:ext cx="89281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algn="ctr" eaLnBrk="1">
              <a:lnSpc>
                <a:spcPct val="93000"/>
              </a:lnSpc>
              <a:buSzPct val="100000"/>
            </a:pPr>
            <a:r>
              <a:rPr lang="en-US" sz="4000" b="1">
                <a:solidFill>
                  <a:srgbClr val="000000"/>
                </a:solidFill>
                <a:ea typeface="MS PGothic" charset="0"/>
                <a:cs typeface="MS PGothic" charset="0"/>
              </a:rPr>
              <a:t>Avatar’s Declaration Day</a:t>
            </a:r>
          </a:p>
          <a:p>
            <a:pPr algn="ctr" eaLnBrk="1">
              <a:lnSpc>
                <a:spcPct val="93000"/>
              </a:lnSpc>
              <a:buSzPct val="100000"/>
            </a:pPr>
            <a:r>
              <a:rPr lang="en-US" sz="4000" b="1">
                <a:solidFill>
                  <a:srgbClr val="000000"/>
                </a:solidFill>
                <a:ea typeface="MS PGothic" charset="0"/>
                <a:cs typeface="MS PGothic" charset="0"/>
              </a:rPr>
              <a:t>on 20</a:t>
            </a:r>
            <a:r>
              <a:rPr lang="en-US" sz="4000" b="1" baseline="30000">
                <a:solidFill>
                  <a:srgbClr val="000000"/>
                </a:solidFill>
                <a:ea typeface="MS PGothic" charset="0"/>
                <a:cs typeface="MS PGothic" charset="0"/>
              </a:rPr>
              <a:t>th</a:t>
            </a:r>
            <a:r>
              <a:rPr lang="en-US" sz="4000" b="1">
                <a:solidFill>
                  <a:srgbClr val="000000"/>
                </a:solidFill>
                <a:ea typeface="MS PGothic" charset="0"/>
                <a:cs typeface="MS PGothic" charset="0"/>
              </a:rPr>
              <a:t> October 2014</a:t>
            </a:r>
          </a:p>
        </p:txBody>
      </p:sp>
      <p:pic>
        <p:nvPicPr>
          <p:cNvPr id="24579" name="Bild 2" descr="SDC1725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463" y="3284538"/>
            <a:ext cx="41402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5"/>
          <p:cNvSpPr txBox="1">
            <a:spLocks noChangeArrowheads="1"/>
          </p:cNvSpPr>
          <p:nvPr/>
        </p:nvSpPr>
        <p:spPr bwMode="auto">
          <a:xfrm>
            <a:off x="4716016" y="2693460"/>
            <a:ext cx="4104455" cy="5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93000"/>
              </a:lnSpc>
              <a:spcBef>
                <a:spcPct val="50000"/>
              </a:spcBef>
              <a:buClr>
                <a:srgbClr val="000000"/>
              </a:buClr>
              <a:buSzPct val="100000"/>
              <a:buFont typeface="Times New Roman" charset="0"/>
              <a:buNone/>
            </a:pPr>
            <a:r>
              <a:rPr lang="de-DE" sz="1200" b="1" dirty="0" smtClean="0">
                <a:ea typeface="MS PGothic" charset="0"/>
                <a:cs typeface="MS PGothic" charset="0"/>
              </a:rPr>
              <a:t>Germany, Karlsruhe</a:t>
            </a:r>
          </a:p>
          <a:p>
            <a:pPr eaLnBrk="1">
              <a:lnSpc>
                <a:spcPct val="93000"/>
              </a:lnSpc>
              <a:spcBef>
                <a:spcPct val="50000"/>
              </a:spcBef>
              <a:buClr>
                <a:srgbClr val="000000"/>
              </a:buClr>
              <a:buSzPct val="100000"/>
            </a:pPr>
            <a:r>
              <a:rPr lang="de-DE" sz="1200" b="1" dirty="0" smtClean="0">
                <a:ea typeface="MS PGothic" charset="0"/>
                <a:cs typeface="MS PGothic" charset="0"/>
              </a:rPr>
              <a:t>A </a:t>
            </a:r>
            <a:r>
              <a:rPr lang="de-DE" sz="1200" b="1" dirty="0" err="1" smtClean="0">
                <a:ea typeface="MS PGothic" charset="0"/>
                <a:cs typeface="MS PGothic" charset="0"/>
              </a:rPr>
              <a:t>day</a:t>
            </a:r>
            <a:r>
              <a:rPr lang="de-DE" sz="1200" b="1" dirty="0" smtClean="0">
                <a:ea typeface="MS PGothic" charset="0"/>
                <a:cs typeface="MS PGothic" charset="0"/>
              </a:rPr>
              <a:t> </a:t>
            </a:r>
            <a:r>
              <a:rPr lang="de-DE" sz="1200" b="1" dirty="0" err="1" smtClean="0">
                <a:ea typeface="MS PGothic" charset="0"/>
                <a:cs typeface="MS PGothic" charset="0"/>
              </a:rPr>
              <a:t>full</a:t>
            </a:r>
            <a:r>
              <a:rPr lang="de-DE" sz="1200" b="1" dirty="0" smtClean="0">
                <a:ea typeface="MS PGothic" charset="0"/>
                <a:cs typeface="MS PGothic" charset="0"/>
              </a:rPr>
              <a:t> of </a:t>
            </a:r>
            <a:r>
              <a:rPr lang="de-DE" sz="1200" b="1" dirty="0" err="1" smtClean="0">
                <a:ea typeface="MS PGothic" charset="0"/>
                <a:cs typeface="MS PGothic" charset="0"/>
              </a:rPr>
              <a:t>joy</a:t>
            </a:r>
            <a:r>
              <a:rPr lang="de-DE" sz="1200" b="1" dirty="0" smtClean="0">
                <a:ea typeface="MS PGothic" charset="0"/>
                <a:cs typeface="MS PGothic" charset="0"/>
              </a:rPr>
              <a:t> </a:t>
            </a:r>
            <a:r>
              <a:rPr lang="de-DE" sz="1200" b="1" dirty="0" err="1" smtClean="0">
                <a:ea typeface="MS PGothic" charset="0"/>
                <a:cs typeface="MS PGothic" charset="0"/>
              </a:rPr>
              <a:t>for</a:t>
            </a:r>
            <a:r>
              <a:rPr lang="de-DE" sz="1200" b="1" dirty="0" smtClean="0">
                <a:ea typeface="MS PGothic" charset="0"/>
                <a:cs typeface="MS PGothic" charset="0"/>
              </a:rPr>
              <a:t> </a:t>
            </a:r>
            <a:r>
              <a:rPr lang="de-DE" sz="1200" b="1" dirty="0" err="1" smtClean="0">
                <a:ea typeface="MS PGothic" charset="0"/>
                <a:cs typeface="MS PGothic" charset="0"/>
              </a:rPr>
              <a:t>children</a:t>
            </a:r>
            <a:r>
              <a:rPr lang="de-DE" sz="1200" b="1" dirty="0" smtClean="0">
                <a:ea typeface="MS PGothic" charset="0"/>
                <a:cs typeface="MS PGothic" charset="0"/>
              </a:rPr>
              <a:t> of an </a:t>
            </a:r>
            <a:r>
              <a:rPr lang="de-DE" sz="1200" b="1" dirty="0" err="1" smtClean="0">
                <a:ea typeface="MS PGothic" charset="0"/>
                <a:cs typeface="MS PGothic" charset="0"/>
              </a:rPr>
              <a:t>asylum‘s</a:t>
            </a:r>
            <a:r>
              <a:rPr lang="de-DE" sz="1200" b="1" dirty="0" smtClean="0">
                <a:ea typeface="MS PGothic" charset="0"/>
                <a:cs typeface="MS PGothic" charset="0"/>
              </a:rPr>
              <a:t> </a:t>
            </a:r>
            <a:r>
              <a:rPr lang="de-DE" sz="1200" b="1" dirty="0" err="1" smtClean="0">
                <a:ea typeface="MS PGothic" charset="0"/>
                <a:cs typeface="MS PGothic" charset="0"/>
              </a:rPr>
              <a:t>home</a:t>
            </a:r>
            <a:endParaRPr lang="de-DE" sz="1200" b="1" dirty="0">
              <a:ea typeface="MS PGothic" charset="0"/>
              <a:cs typeface="MS PGothic" charset="0"/>
            </a:endParaRPr>
          </a:p>
        </p:txBody>
      </p:sp>
      <p:pic>
        <p:nvPicPr>
          <p:cNvPr id="1026" name="Picture 2"/>
          <p:cNvPicPr>
            <a:picLocks noChangeAspect="1" noChangeArrowheads="1"/>
          </p:cNvPicPr>
          <p:nvPr/>
        </p:nvPicPr>
        <p:blipFill>
          <a:blip r:embed="rId4" cstate="print"/>
          <a:srcRect/>
          <a:stretch>
            <a:fillRect/>
          </a:stretch>
        </p:blipFill>
        <p:spPr bwMode="auto">
          <a:xfrm>
            <a:off x="251520" y="1859110"/>
            <a:ext cx="4185469" cy="3139779"/>
          </a:xfrm>
          <a:prstGeom prst="rect">
            <a:avLst/>
          </a:prstGeom>
          <a:noFill/>
          <a:ln w="9525">
            <a:noFill/>
            <a:miter lim="800000"/>
            <a:headEnd/>
            <a:tailEnd/>
          </a:ln>
        </p:spPr>
      </p:pic>
      <p:sp>
        <p:nvSpPr>
          <p:cNvPr id="8" name="Text Box 5"/>
          <p:cNvSpPr txBox="1">
            <a:spLocks noChangeArrowheads="1"/>
          </p:cNvSpPr>
          <p:nvPr/>
        </p:nvSpPr>
        <p:spPr bwMode="auto">
          <a:xfrm>
            <a:off x="251520" y="5069724"/>
            <a:ext cx="4104455" cy="5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93000"/>
              </a:lnSpc>
              <a:spcBef>
                <a:spcPct val="50000"/>
              </a:spcBef>
              <a:buClr>
                <a:srgbClr val="000000"/>
              </a:buClr>
              <a:buSzPct val="100000"/>
              <a:buFont typeface="Times New Roman" charset="0"/>
              <a:buNone/>
            </a:pPr>
            <a:r>
              <a:rPr lang="de-DE" sz="1200" b="1" dirty="0" smtClean="0">
                <a:ea typeface="MS PGothic" charset="0"/>
                <a:cs typeface="MS PGothic" charset="0"/>
              </a:rPr>
              <a:t>Germany, </a:t>
            </a:r>
            <a:r>
              <a:rPr lang="de-DE" sz="1200" b="1" dirty="0" err="1" smtClean="0">
                <a:ea typeface="MS PGothic" charset="0"/>
                <a:cs typeface="MS PGothic" charset="0"/>
              </a:rPr>
              <a:t>Munich</a:t>
            </a:r>
            <a:endParaRPr lang="de-DE" sz="1200" b="1" dirty="0" smtClean="0">
              <a:ea typeface="MS PGothic" charset="0"/>
              <a:cs typeface="MS PGothic" charset="0"/>
            </a:endParaRPr>
          </a:p>
          <a:p>
            <a:pPr eaLnBrk="1">
              <a:lnSpc>
                <a:spcPct val="93000"/>
              </a:lnSpc>
              <a:spcBef>
                <a:spcPct val="50000"/>
              </a:spcBef>
              <a:buClr>
                <a:srgbClr val="000000"/>
              </a:buClr>
              <a:buSzPct val="100000"/>
            </a:pPr>
            <a:r>
              <a:rPr lang="de-DE" sz="1200" b="1" dirty="0" err="1" smtClean="0">
                <a:ea typeface="MS PGothic" charset="0"/>
                <a:cs typeface="MS PGothic" charset="0"/>
              </a:rPr>
              <a:t>Gayathri</a:t>
            </a:r>
            <a:r>
              <a:rPr lang="de-DE" sz="1200" b="1" dirty="0" smtClean="0">
                <a:ea typeface="MS PGothic" charset="0"/>
                <a:cs typeface="MS PGothic" charset="0"/>
              </a:rPr>
              <a:t>-Initiation </a:t>
            </a:r>
            <a:r>
              <a:rPr lang="de-DE" sz="1200" b="1" dirty="0" err="1" smtClean="0">
                <a:ea typeface="MS PGothic" charset="0"/>
                <a:cs typeface="MS PGothic" charset="0"/>
              </a:rPr>
              <a:t>for</a:t>
            </a:r>
            <a:r>
              <a:rPr lang="de-DE" sz="1200" b="1" dirty="0" smtClean="0">
                <a:ea typeface="MS PGothic" charset="0"/>
                <a:cs typeface="MS PGothic" charset="0"/>
              </a:rPr>
              <a:t> 13 </a:t>
            </a:r>
            <a:r>
              <a:rPr lang="de-DE" sz="1200" b="1" dirty="0" err="1" smtClean="0">
                <a:ea typeface="MS PGothic" charset="0"/>
                <a:cs typeface="MS PGothic" charset="0"/>
              </a:rPr>
              <a:t>children</a:t>
            </a:r>
            <a:r>
              <a:rPr lang="de-DE" sz="1200" b="1" dirty="0" smtClean="0">
                <a:ea typeface="MS PGothic" charset="0"/>
                <a:cs typeface="MS PGothic" charset="0"/>
              </a:rPr>
              <a:t> of </a:t>
            </a:r>
            <a:r>
              <a:rPr lang="de-DE" sz="1200" b="1" dirty="0" err="1" smtClean="0">
                <a:ea typeface="MS PGothic" charset="0"/>
                <a:cs typeface="MS PGothic" charset="0"/>
              </a:rPr>
              <a:t>the</a:t>
            </a:r>
            <a:r>
              <a:rPr lang="de-DE" sz="1200" b="1" dirty="0" smtClean="0">
                <a:ea typeface="MS PGothic" charset="0"/>
                <a:cs typeface="MS PGothic" charset="0"/>
              </a:rPr>
              <a:t> </a:t>
            </a:r>
            <a:r>
              <a:rPr lang="de-DE" sz="1200" b="1" dirty="0" err="1" smtClean="0">
                <a:ea typeface="MS PGothic" charset="0"/>
                <a:cs typeface="MS PGothic" charset="0"/>
              </a:rPr>
              <a:t>center</a:t>
            </a:r>
            <a:endParaRPr lang="de-DE" sz="1200" b="1" dirty="0">
              <a:ea typeface="MS PGothic" charset="0"/>
              <a:cs typeface="MS PGothic" charset="0"/>
            </a:endParaRPr>
          </a:p>
        </p:txBody>
      </p:sp>
    </p:spTree>
    <p:extLst>
      <p:ext uri="{BB962C8B-B14F-4D97-AF65-F5344CB8AC3E}">
        <p14:creationId xmlns:p14="http://schemas.microsoft.com/office/powerpoint/2010/main" val="18519946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07950" y="542925"/>
            <a:ext cx="89281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cs typeface="ＭＳ Ｐゴシック"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ＭＳ Ｐゴシック" charset="0"/>
              </a:defRPr>
            </a:lvl9pPr>
          </a:lstStyle>
          <a:p>
            <a:pPr algn="ctr" eaLnBrk="1">
              <a:lnSpc>
                <a:spcPct val="93000"/>
              </a:lnSpc>
              <a:buSzPct val="100000"/>
            </a:pPr>
            <a:r>
              <a:rPr lang="en-US" sz="4000" b="1" dirty="0">
                <a:solidFill>
                  <a:srgbClr val="000000"/>
                </a:solidFill>
                <a:ea typeface="MS PGothic" charset="0"/>
                <a:cs typeface="MS PGothic" charset="0"/>
              </a:rPr>
              <a:t>Avatar’s Declaration Day</a:t>
            </a:r>
          </a:p>
          <a:p>
            <a:pPr algn="ctr" eaLnBrk="1">
              <a:lnSpc>
                <a:spcPct val="93000"/>
              </a:lnSpc>
              <a:buSzPct val="100000"/>
            </a:pPr>
            <a:r>
              <a:rPr lang="en-US" sz="4000" b="1" dirty="0">
                <a:solidFill>
                  <a:srgbClr val="000000"/>
                </a:solidFill>
                <a:ea typeface="MS PGothic" charset="0"/>
                <a:cs typeface="MS PGothic" charset="0"/>
              </a:rPr>
              <a:t>on 20</a:t>
            </a:r>
            <a:r>
              <a:rPr lang="en-US" sz="4000" b="1" baseline="30000" dirty="0">
                <a:solidFill>
                  <a:srgbClr val="000000"/>
                </a:solidFill>
                <a:ea typeface="MS PGothic" charset="0"/>
                <a:cs typeface="MS PGothic" charset="0"/>
              </a:rPr>
              <a:t>th</a:t>
            </a:r>
            <a:r>
              <a:rPr lang="en-US" sz="4000" b="1" dirty="0">
                <a:solidFill>
                  <a:srgbClr val="000000"/>
                </a:solidFill>
                <a:ea typeface="MS PGothic" charset="0"/>
                <a:cs typeface="MS PGothic" charset="0"/>
              </a:rPr>
              <a:t> October 2014</a:t>
            </a:r>
          </a:p>
        </p:txBody>
      </p:sp>
      <p:pic>
        <p:nvPicPr>
          <p:cNvPr id="26628" name="Bild 3" descr="obrazek_Kruhy.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572090"/>
            <a:ext cx="4279900" cy="302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Bild 4" descr="seva_disabled_Budapst_Hun_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4635" y="2059732"/>
            <a:ext cx="399732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auto">
          <a:xfrm>
            <a:off x="179512" y="4869160"/>
            <a:ext cx="4104455" cy="5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93000"/>
              </a:lnSpc>
              <a:spcBef>
                <a:spcPct val="50000"/>
              </a:spcBef>
              <a:buClr>
                <a:srgbClr val="000000"/>
              </a:buClr>
              <a:buSzPct val="100000"/>
              <a:buFont typeface="Times New Roman" charset="0"/>
              <a:buNone/>
            </a:pPr>
            <a:r>
              <a:rPr lang="de-DE" sz="1200" b="1" dirty="0" err="1" smtClean="0">
                <a:ea typeface="MS PGothic" charset="0"/>
                <a:cs typeface="MS PGothic" charset="0"/>
              </a:rPr>
              <a:t>Hungary</a:t>
            </a:r>
            <a:endParaRPr lang="de-DE" sz="1200" b="1" dirty="0" smtClean="0">
              <a:ea typeface="MS PGothic" charset="0"/>
              <a:cs typeface="MS PGothic" charset="0"/>
            </a:endParaRPr>
          </a:p>
          <a:p>
            <a:pPr eaLnBrk="1">
              <a:lnSpc>
                <a:spcPct val="93000"/>
              </a:lnSpc>
              <a:spcBef>
                <a:spcPct val="50000"/>
              </a:spcBef>
              <a:buClr>
                <a:srgbClr val="000000"/>
              </a:buClr>
              <a:buSzPct val="100000"/>
            </a:pPr>
            <a:r>
              <a:rPr lang="de-DE" sz="1200" b="1" dirty="0" smtClean="0">
                <a:ea typeface="MS PGothic" charset="0"/>
                <a:cs typeface="MS PGothic" charset="0"/>
              </a:rPr>
              <a:t>A </a:t>
            </a:r>
            <a:r>
              <a:rPr lang="de-DE" sz="1200" b="1" dirty="0" err="1" smtClean="0">
                <a:ea typeface="MS PGothic" charset="0"/>
                <a:cs typeface="MS PGothic" charset="0"/>
              </a:rPr>
              <a:t>day</a:t>
            </a:r>
            <a:r>
              <a:rPr lang="de-DE" sz="1200" b="1" dirty="0" smtClean="0">
                <a:ea typeface="MS PGothic" charset="0"/>
                <a:cs typeface="MS PGothic" charset="0"/>
              </a:rPr>
              <a:t> </a:t>
            </a:r>
            <a:r>
              <a:rPr lang="de-DE" sz="1200" b="1" dirty="0" err="1" smtClean="0">
                <a:ea typeface="MS PGothic" charset="0"/>
                <a:cs typeface="MS PGothic" charset="0"/>
              </a:rPr>
              <a:t>with</a:t>
            </a:r>
            <a:r>
              <a:rPr lang="de-DE" sz="1200" b="1" dirty="0" smtClean="0">
                <a:ea typeface="MS PGothic" charset="0"/>
                <a:cs typeface="MS PGothic" charset="0"/>
              </a:rPr>
              <a:t> </a:t>
            </a:r>
            <a:r>
              <a:rPr lang="de-DE" sz="1200" b="1" dirty="0" err="1" smtClean="0">
                <a:ea typeface="MS PGothic" charset="0"/>
                <a:cs typeface="MS PGothic" charset="0"/>
              </a:rPr>
              <a:t>disabled</a:t>
            </a:r>
            <a:r>
              <a:rPr lang="de-DE" sz="1200" b="1" dirty="0" smtClean="0">
                <a:ea typeface="MS PGothic" charset="0"/>
                <a:cs typeface="MS PGothic" charset="0"/>
              </a:rPr>
              <a:t> </a:t>
            </a:r>
            <a:r>
              <a:rPr lang="de-DE" sz="1200" b="1" dirty="0" err="1" smtClean="0">
                <a:ea typeface="MS PGothic" charset="0"/>
                <a:cs typeface="MS PGothic" charset="0"/>
              </a:rPr>
              <a:t>children</a:t>
            </a:r>
            <a:endParaRPr lang="de-DE" sz="1200" b="1" dirty="0" smtClean="0">
              <a:ea typeface="MS PGothic" charset="0"/>
              <a:cs typeface="MS PGothic" charset="0"/>
            </a:endParaRPr>
          </a:p>
        </p:txBody>
      </p:sp>
      <p:sp>
        <p:nvSpPr>
          <p:cNvPr id="10" name="Text Box 5"/>
          <p:cNvSpPr txBox="1">
            <a:spLocks noChangeArrowheads="1"/>
          </p:cNvSpPr>
          <p:nvPr/>
        </p:nvSpPr>
        <p:spPr bwMode="auto">
          <a:xfrm>
            <a:off x="4644009" y="6005828"/>
            <a:ext cx="4104455" cy="5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defTabSz="828675" eaLnBrk="0" hangingPunct="0">
              <a:defRPr sz="2400">
                <a:solidFill>
                  <a:schemeClr val="tx1"/>
                </a:solidFill>
                <a:latin typeface="Arial" charset="0"/>
                <a:ea typeface="ＭＳ Ｐゴシック" charset="0"/>
                <a:cs typeface="ＭＳ Ｐゴシック" charset="0"/>
              </a:defRPr>
            </a:lvl1pPr>
            <a:lvl2pPr marL="742950" indent="-285750" defTabSz="828675" eaLnBrk="0" hangingPunct="0">
              <a:defRPr sz="2400">
                <a:solidFill>
                  <a:schemeClr val="tx1"/>
                </a:solidFill>
                <a:latin typeface="Arial" charset="0"/>
                <a:ea typeface="ＭＳ Ｐゴシック" charset="0"/>
              </a:defRPr>
            </a:lvl2pPr>
            <a:lvl3pPr marL="1143000" indent="-228600" defTabSz="828675" eaLnBrk="0" hangingPunct="0">
              <a:defRPr sz="2400">
                <a:solidFill>
                  <a:schemeClr val="tx1"/>
                </a:solidFill>
                <a:latin typeface="Arial" charset="0"/>
                <a:ea typeface="ＭＳ Ｐゴシック" charset="0"/>
              </a:defRPr>
            </a:lvl3pPr>
            <a:lvl4pPr marL="1600200" indent="-228600" defTabSz="828675" eaLnBrk="0" hangingPunct="0">
              <a:defRPr sz="2400">
                <a:solidFill>
                  <a:schemeClr val="tx1"/>
                </a:solidFill>
                <a:latin typeface="Arial" charset="0"/>
                <a:ea typeface="ＭＳ Ｐゴシック" charset="0"/>
              </a:defRPr>
            </a:lvl4pPr>
            <a:lvl5pPr marL="2057400" indent="-228600" defTabSz="828675" eaLnBrk="0" hangingPunct="0">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93000"/>
              </a:lnSpc>
              <a:spcBef>
                <a:spcPct val="50000"/>
              </a:spcBef>
              <a:buClr>
                <a:srgbClr val="000000"/>
              </a:buClr>
              <a:buSzPct val="100000"/>
              <a:buFont typeface="Times New Roman" charset="0"/>
              <a:buNone/>
            </a:pPr>
            <a:r>
              <a:rPr lang="de-DE" sz="1200" b="1" dirty="0" smtClean="0">
                <a:ea typeface="MS PGothic" charset="0"/>
                <a:cs typeface="MS PGothic" charset="0"/>
              </a:rPr>
              <a:t>Czech </a:t>
            </a:r>
            <a:r>
              <a:rPr lang="de-DE" sz="1200" b="1" dirty="0" err="1" smtClean="0">
                <a:ea typeface="MS PGothic" charset="0"/>
                <a:cs typeface="MS PGothic" charset="0"/>
              </a:rPr>
              <a:t>Republic</a:t>
            </a:r>
            <a:endParaRPr lang="de-DE" sz="1200" b="1" dirty="0" smtClean="0">
              <a:ea typeface="MS PGothic" charset="0"/>
              <a:cs typeface="MS PGothic" charset="0"/>
            </a:endParaRPr>
          </a:p>
          <a:p>
            <a:pPr eaLnBrk="1">
              <a:lnSpc>
                <a:spcPct val="93000"/>
              </a:lnSpc>
              <a:spcBef>
                <a:spcPct val="50000"/>
              </a:spcBef>
              <a:buClr>
                <a:srgbClr val="000000"/>
              </a:buClr>
              <a:buSzPct val="100000"/>
            </a:pPr>
            <a:r>
              <a:rPr lang="de-DE" sz="1200" b="1" dirty="0" err="1" smtClean="0">
                <a:ea typeface="MS PGothic" charset="0"/>
                <a:cs typeface="MS PGothic" charset="0"/>
              </a:rPr>
              <a:t>Olympic</a:t>
            </a:r>
            <a:r>
              <a:rPr lang="de-DE" sz="1200" b="1" dirty="0" smtClean="0">
                <a:ea typeface="MS PGothic" charset="0"/>
                <a:cs typeface="MS PGothic" charset="0"/>
              </a:rPr>
              <a:t> Games </a:t>
            </a:r>
            <a:r>
              <a:rPr lang="de-DE" sz="1200" b="1" dirty="0" err="1" smtClean="0">
                <a:ea typeface="MS PGothic" charset="0"/>
                <a:cs typeface="MS PGothic" charset="0"/>
              </a:rPr>
              <a:t>for</a:t>
            </a:r>
            <a:r>
              <a:rPr lang="de-DE" sz="1200" b="1" dirty="0" smtClean="0">
                <a:ea typeface="MS PGothic" charset="0"/>
                <a:cs typeface="MS PGothic" charset="0"/>
              </a:rPr>
              <a:t> </a:t>
            </a:r>
            <a:r>
              <a:rPr lang="de-DE" sz="1200" b="1" dirty="0" err="1" smtClean="0">
                <a:ea typeface="MS PGothic" charset="0"/>
                <a:cs typeface="MS PGothic" charset="0"/>
              </a:rPr>
              <a:t>children</a:t>
            </a:r>
            <a:endParaRPr lang="de-DE" sz="1200" b="1" dirty="0" smtClean="0">
              <a:ea typeface="MS PGothic" charset="0"/>
              <a:cs typeface="MS PGothic" charset="0"/>
            </a:endParaRPr>
          </a:p>
        </p:txBody>
      </p:sp>
    </p:spTree>
    <p:extLst>
      <p:ext uri="{BB962C8B-B14F-4D97-AF65-F5344CB8AC3E}">
        <p14:creationId xmlns:p14="http://schemas.microsoft.com/office/powerpoint/2010/main" val="5657563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6480" y="406123"/>
            <a:ext cx="8033760" cy="106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52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ＭＳ Ｐゴシック"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9pPr>
          </a:lstStyle>
          <a:p>
            <a:pPr algn="ctr" eaLnBrk="1">
              <a:buClrTx/>
              <a:buFontTx/>
              <a:buNone/>
            </a:pPr>
            <a:r>
              <a:rPr lang="en-US" sz="4000" b="1">
                <a:solidFill>
                  <a:srgbClr val="000000"/>
                </a:solidFill>
              </a:rPr>
              <a:t>Region 72</a:t>
            </a:r>
          </a:p>
        </p:txBody>
      </p:sp>
      <p:sp>
        <p:nvSpPr>
          <p:cNvPr id="15363" name="Foliennummernplatzhalter 3"/>
          <p:cNvSpPr>
            <a:spLocks noGrp="1"/>
          </p:cNvSpPr>
          <p:nvPr>
            <p:ph type="sldNum" idx="12"/>
          </p:nvPr>
        </p:nvSpPr>
        <p:spPr>
          <a:xfrm>
            <a:off x="6333121" y="5900300"/>
            <a:ext cx="453600" cy="4680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D3C32221-BB21-9346-ADC8-43F1E4C210C5}" type="slidenum">
              <a:rPr lang="en-US">
                <a:cs typeface="ＭＳ Ｐゴシック" charset="0"/>
              </a:rPr>
              <a:pPr/>
              <a:t>9</a:t>
            </a:fld>
            <a:endParaRPr lang="en-US">
              <a:cs typeface="ＭＳ Ｐゴシック" charset="0"/>
            </a:endParaRPr>
          </a:p>
        </p:txBody>
      </p:sp>
      <p:sp>
        <p:nvSpPr>
          <p:cNvPr id="15365" name="Text Box 5"/>
          <p:cNvSpPr txBox="1">
            <a:spLocks noChangeArrowheads="1"/>
          </p:cNvSpPr>
          <p:nvPr/>
        </p:nvSpPr>
        <p:spPr bwMode="auto">
          <a:xfrm>
            <a:off x="323528" y="1741144"/>
            <a:ext cx="8426880" cy="468477"/>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945" tIns="41473" rIns="82945" bIns="41473">
            <a:spAutoFit/>
          </a:bodyPr>
          <a:lstStyle/>
          <a:p>
            <a:pPr algn="ctr">
              <a:spcBef>
                <a:spcPct val="50000"/>
              </a:spcBef>
              <a:defRPr/>
            </a:pPr>
            <a:r>
              <a:rPr lang="de-DE" sz="2500" b="1" dirty="0" err="1">
                <a:solidFill>
                  <a:srgbClr val="000000"/>
                </a:solidFill>
                <a:cs typeface="+mn-cs"/>
              </a:rPr>
              <a:t>Belgium</a:t>
            </a:r>
            <a:r>
              <a:rPr lang="de-DE" sz="2500" b="1" dirty="0">
                <a:solidFill>
                  <a:srgbClr val="000000"/>
                </a:solidFill>
                <a:cs typeface="+mn-cs"/>
              </a:rPr>
              <a:t> – </a:t>
            </a:r>
            <a:r>
              <a:rPr lang="de-DE" sz="2500" b="1" dirty="0" err="1">
                <a:solidFill>
                  <a:srgbClr val="000000"/>
                </a:solidFill>
                <a:cs typeface="+mn-cs"/>
              </a:rPr>
              <a:t>Denmark</a:t>
            </a:r>
            <a:r>
              <a:rPr lang="de-DE" sz="2500" b="1" dirty="0">
                <a:solidFill>
                  <a:srgbClr val="000000"/>
                </a:solidFill>
                <a:cs typeface="+mn-cs"/>
              </a:rPr>
              <a:t> – </a:t>
            </a:r>
            <a:r>
              <a:rPr lang="de-DE" sz="2500" b="1" dirty="0" err="1">
                <a:solidFill>
                  <a:srgbClr val="000000"/>
                </a:solidFill>
                <a:cs typeface="+mn-cs"/>
              </a:rPr>
              <a:t>Netherlands</a:t>
            </a:r>
            <a:r>
              <a:rPr lang="de-DE" sz="2500" b="1" dirty="0">
                <a:solidFill>
                  <a:srgbClr val="000000"/>
                </a:solidFill>
                <a:cs typeface="+mn-cs"/>
              </a:rPr>
              <a:t> </a:t>
            </a:r>
            <a:r>
              <a:rPr lang="de-DE" sz="2500" b="1" dirty="0" smtClean="0">
                <a:solidFill>
                  <a:srgbClr val="000000"/>
                </a:solidFill>
                <a:cs typeface="+mn-cs"/>
              </a:rPr>
              <a:t>– </a:t>
            </a:r>
            <a:r>
              <a:rPr lang="de-DE" sz="2500" b="1" dirty="0" err="1" smtClean="0">
                <a:solidFill>
                  <a:srgbClr val="000000"/>
                </a:solidFill>
                <a:cs typeface="+mn-cs"/>
              </a:rPr>
              <a:t>Norway</a:t>
            </a:r>
            <a:r>
              <a:rPr lang="de-DE" sz="2500" b="1" dirty="0" smtClean="0">
                <a:solidFill>
                  <a:srgbClr val="000000"/>
                </a:solidFill>
                <a:cs typeface="+mn-cs"/>
              </a:rPr>
              <a:t> </a:t>
            </a:r>
            <a:r>
              <a:rPr lang="de-DE" sz="2500" b="1" dirty="0" smtClean="0">
                <a:solidFill>
                  <a:srgbClr val="000000"/>
                </a:solidFill>
              </a:rPr>
              <a:t>–</a:t>
            </a:r>
            <a:r>
              <a:rPr lang="de-DE" sz="2500" b="1" dirty="0" smtClean="0">
                <a:solidFill>
                  <a:srgbClr val="000000"/>
                </a:solidFill>
                <a:cs typeface="+mn-cs"/>
              </a:rPr>
              <a:t> </a:t>
            </a:r>
            <a:r>
              <a:rPr lang="de-DE" sz="2500" b="1" dirty="0" err="1">
                <a:solidFill>
                  <a:srgbClr val="000000"/>
                </a:solidFill>
                <a:cs typeface="+mn-cs"/>
              </a:rPr>
              <a:t>Sweden</a:t>
            </a:r>
            <a:r>
              <a:rPr lang="de-DE" sz="2500" b="1" dirty="0">
                <a:solidFill>
                  <a:srgbClr val="000000"/>
                </a:solidFill>
                <a:cs typeface="+mn-cs"/>
              </a:rPr>
              <a:t> </a:t>
            </a:r>
          </a:p>
        </p:txBody>
      </p:sp>
      <p:pic>
        <p:nvPicPr>
          <p:cNvPr id="2" name="Afbeelding 1" descr="images.jpe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66720" y="2831337"/>
            <a:ext cx="1774080" cy="117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Afbeelding 2" descr="nederland.gi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94560" y="2831337"/>
            <a:ext cx="1782720" cy="117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Afbeelding 3" descr="images-1.jpe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06560" y="2831338"/>
            <a:ext cx="1779840" cy="1185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Afbeelding 4" descr="images-2.jpe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11760" y="4725136"/>
            <a:ext cx="1828800" cy="1186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Afbeelding 5" descr="vlag-van-zweden.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32640" y="4725137"/>
            <a:ext cx="1895040" cy="1183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020619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On-screen Show (4:3)</PresentationFormat>
  <Paragraphs>162</Paragraphs>
  <Slides>26</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ＭＳ Ｐゴシック</vt:lpstr>
      <vt:lpstr>ＭＳ Ｐゴシック</vt:lpstr>
      <vt:lpstr>SimSun</vt:lpstr>
      <vt:lpstr>Arial</vt:lpstr>
      <vt:lpstr>Arial Narrow</vt:lpstr>
      <vt:lpstr>Brush Script Std</vt:lpstr>
      <vt:lpstr>Calibri</vt:lpstr>
      <vt:lpstr>Rockwell</vt:lpstr>
      <vt:lpstr>Times New Roman</vt:lpstr>
      <vt:lpstr>Wingdings</vt:lpstr>
      <vt:lpstr>Office-téma</vt:lpstr>
      <vt:lpstr>1_Office Theme</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Netherlands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Sathya Sai International Youth Council Zone 7</vt:lpstr>
      <vt:lpstr>PowerPoint Presentation</vt:lpstr>
      <vt:lpstr>Sathya Sai International Youth Council Zonal/International Level - Zone 7</vt:lpstr>
      <vt:lpstr>PowerPoint Presentation</vt:lpstr>
      <vt:lpstr>Sathya Sai International Youth Council  Zone 7</vt:lpstr>
      <vt:lpstr>Sathya Sai International Youth Council Zone 7</vt:lpstr>
      <vt:lpstr>PowerPoint Presentation</vt:lpstr>
    </vt:vector>
  </TitlesOfParts>
  <Company>KTI Nonprofit Kft.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 7 report_11-2014</dc:title>
  <dc:creator>Nicolaus</dc:creator>
  <cp:lastModifiedBy>Anupom Ganguli</cp:lastModifiedBy>
  <cp:revision>78</cp:revision>
  <dcterms:created xsi:type="dcterms:W3CDTF">2014-04-02T19:01:25Z</dcterms:created>
  <dcterms:modified xsi:type="dcterms:W3CDTF">2015-01-06T21:55:14Z</dcterms:modified>
</cp:coreProperties>
</file>